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8" r:id="rId1"/>
    <p:sldMasterId id="2147483709" r:id="rId2"/>
    <p:sldMasterId id="2147483710" r:id="rId3"/>
    <p:sldMasterId id="2147483711" r:id="rId4"/>
    <p:sldMasterId id="2147483712" r:id="rId5"/>
  </p:sldMasterIdLst>
  <p:notesMasterIdLst>
    <p:notesMasterId r:id="rId38"/>
  </p:notesMasterIdLst>
  <p:sldIdLst>
    <p:sldId id="256" r:id="rId6"/>
    <p:sldId id="257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</p:sldIdLst>
  <p:sldSz cx="10080625" cy="7559675"/>
  <p:notesSz cx="7559675" cy="10691813"/>
  <p:embeddedFontLst>
    <p:embeddedFont>
      <p:font typeface="Calibri" panose="020F0502020204030204" pitchFamily="34" charset="0"/>
      <p:regular r:id="rId39"/>
      <p:bold r:id="rId40"/>
      <p:italic r:id="rId41"/>
      <p:boldItalic r:id="rId42"/>
    </p:embeddedFont>
    <p:embeddedFont>
      <p:font typeface="Constantia" panose="02030602050306030303" pitchFamily="18" charset="0"/>
      <p:regular r:id="rId43"/>
      <p:bold r:id="rId44"/>
      <p:italic r:id="rId45"/>
      <p:boldItalic r:id="rId46"/>
    </p:embeddedFont>
    <p:embeddedFont>
      <p:font typeface="Source Sans Pro" panose="020B0503030403020204" pitchFamily="34" charset="0"/>
      <p:regular r:id="rId47"/>
      <p:bold r:id="rId48"/>
      <p:italic r:id="rId49"/>
      <p:boldItalic r:id="rId50"/>
    </p:embeddedFont>
    <p:embeddedFont>
      <p:font typeface="Trebuchet MS" panose="020B0603020202020204" pitchFamily="34" charset="0"/>
      <p:regular r:id="rId51"/>
      <p:bold r:id="rId52"/>
      <p:italic r:id="rId53"/>
      <p:boldItalic r:id="rId5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8" d="100"/>
          <a:sy n="98" d="100"/>
        </p:scale>
        <p:origin x="168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font" Target="fonts/font1.fntdata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font" Target="fonts/font4.fntdata"/><Relationship Id="rId47" Type="http://schemas.openxmlformats.org/officeDocument/2006/relationships/font" Target="fonts/font9.fntdata"/><Relationship Id="rId50" Type="http://schemas.openxmlformats.org/officeDocument/2006/relationships/font" Target="fonts/font12.fntdata"/><Relationship Id="rId55" Type="http://schemas.openxmlformats.org/officeDocument/2006/relationships/presProps" Target="presProps.xml"/><Relationship Id="rId7" Type="http://schemas.openxmlformats.org/officeDocument/2006/relationships/slide" Target="slides/slide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font" Target="fonts/font2.fntdata"/><Relationship Id="rId45" Type="http://schemas.openxmlformats.org/officeDocument/2006/relationships/font" Target="fonts/font7.fntdata"/><Relationship Id="rId53" Type="http://schemas.openxmlformats.org/officeDocument/2006/relationships/font" Target="fonts/font15.fntdata"/><Relationship Id="rId58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font" Target="fonts/font5.fntdata"/><Relationship Id="rId48" Type="http://schemas.openxmlformats.org/officeDocument/2006/relationships/font" Target="fonts/font10.fntdata"/><Relationship Id="rId56" Type="http://schemas.openxmlformats.org/officeDocument/2006/relationships/viewProps" Target="viewProps.xml"/><Relationship Id="rId8" Type="http://schemas.openxmlformats.org/officeDocument/2006/relationships/slide" Target="slides/slide3.xml"/><Relationship Id="rId51" Type="http://schemas.openxmlformats.org/officeDocument/2006/relationships/font" Target="fonts/font13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notesMaster" Target="notesMasters/notesMaster1.xml"/><Relationship Id="rId46" Type="http://schemas.openxmlformats.org/officeDocument/2006/relationships/font" Target="fonts/font8.fntdata"/><Relationship Id="rId20" Type="http://schemas.openxmlformats.org/officeDocument/2006/relationships/slide" Target="slides/slide15.xml"/><Relationship Id="rId41" Type="http://schemas.openxmlformats.org/officeDocument/2006/relationships/font" Target="fonts/font3.fntdata"/><Relationship Id="rId54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font" Target="fonts/font11.fntdata"/><Relationship Id="rId57" Type="http://schemas.openxmlformats.org/officeDocument/2006/relationships/theme" Target="theme/theme1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font" Target="fonts/font6.fntdata"/><Relationship Id="rId52" Type="http://schemas.openxmlformats.org/officeDocument/2006/relationships/font" Target="fonts/font1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260175" y="801875"/>
            <a:ext cx="5040025" cy="40094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8075" y="801688"/>
            <a:ext cx="5345113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15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8075" y="801688"/>
            <a:ext cx="5345113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16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60175" y="801875"/>
            <a:ext cx="5040025" cy="40094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17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8075" y="801688"/>
            <a:ext cx="5345113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18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8075" y="801688"/>
            <a:ext cx="5345113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19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8075" y="801688"/>
            <a:ext cx="5345113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20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" name="Google Shape;380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60175" y="801875"/>
            <a:ext cx="5040025" cy="40094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21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" name="Google Shape;387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60175" y="801875"/>
            <a:ext cx="5040025" cy="40094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22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8075" y="801688"/>
            <a:ext cx="5345113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23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" name="Google Shape;401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8075" y="801688"/>
            <a:ext cx="5345113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24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8075" y="801688"/>
            <a:ext cx="5345113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6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8075" y="801688"/>
            <a:ext cx="5345113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25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60175" y="801875"/>
            <a:ext cx="5040025" cy="40094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26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422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8075" y="801688"/>
            <a:ext cx="5345113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27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9" name="Google Shape;429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8075" y="801688"/>
            <a:ext cx="5345113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28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60175" y="801875"/>
            <a:ext cx="5040025" cy="40094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29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5" name="Google Shape;445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8075" y="801688"/>
            <a:ext cx="5345113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30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" name="Google Shape;453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8075" y="801688"/>
            <a:ext cx="5345113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31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" name="Google Shape;461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8075" y="801688"/>
            <a:ext cx="5345113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32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" name="Google Shape;469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8075" y="801688"/>
            <a:ext cx="5345113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33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8" name="Google Shape;478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8075" y="801688"/>
            <a:ext cx="5345113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34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" name="Google Shape;486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8075" y="801688"/>
            <a:ext cx="5345113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8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29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8075" y="801688"/>
            <a:ext cx="5345113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35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4" name="Google Shape;494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8075" y="801688"/>
            <a:ext cx="5345113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36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8075" y="801688"/>
            <a:ext cx="5345113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39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510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8075" y="801688"/>
            <a:ext cx="5345113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9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8075" y="801688"/>
            <a:ext cx="5345113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10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8075" y="801688"/>
            <a:ext cx="5345113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1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8075" y="801688"/>
            <a:ext cx="5345113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12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8075" y="801688"/>
            <a:ext cx="5345113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13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8075" y="801688"/>
            <a:ext cx="5345113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14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Google Shape;33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8075" y="801688"/>
            <a:ext cx="5345113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_AND_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"/>
          <p:cNvSpPr txBox="1">
            <a:spLocks noGrp="1"/>
          </p:cNvSpPr>
          <p:nvPr>
            <p:ph type="title"/>
          </p:nvPr>
        </p:nvSpPr>
        <p:spPr>
          <a:xfrm>
            <a:off x="432000" y="2985840"/>
            <a:ext cx="9251640" cy="1262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504000" y="4500000"/>
            <a:ext cx="9071640" cy="49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1"/>
          <p:cNvSpPr txBox="1">
            <a:spLocks noGrp="1"/>
          </p:cNvSpPr>
          <p:nvPr>
            <p:ph type="title"/>
          </p:nvPr>
        </p:nvSpPr>
        <p:spPr>
          <a:xfrm>
            <a:off x="432000" y="2985840"/>
            <a:ext cx="9251640" cy="1262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45" name="Google Shape;45;p11"/>
          <p:cNvSpPr txBox="1">
            <a:spLocks noGrp="1"/>
          </p:cNvSpPr>
          <p:nvPr>
            <p:ph type="body" idx="1"/>
          </p:nvPr>
        </p:nvSpPr>
        <p:spPr>
          <a:xfrm>
            <a:off x="504000" y="4500000"/>
            <a:ext cx="9071640" cy="2379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2"/>
          </p:nvPr>
        </p:nvSpPr>
        <p:spPr>
          <a:xfrm>
            <a:off x="504000" y="7106400"/>
            <a:ext cx="9071640" cy="2379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 txBox="1">
            <a:spLocks noGrp="1"/>
          </p:cNvSpPr>
          <p:nvPr>
            <p:ph type="title"/>
          </p:nvPr>
        </p:nvSpPr>
        <p:spPr>
          <a:xfrm>
            <a:off x="432000" y="2985840"/>
            <a:ext cx="9251640" cy="1262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49" name="Google Shape;49;p12"/>
          <p:cNvSpPr txBox="1">
            <a:spLocks noGrp="1"/>
          </p:cNvSpPr>
          <p:nvPr>
            <p:ph type="body" idx="1"/>
          </p:nvPr>
        </p:nvSpPr>
        <p:spPr>
          <a:xfrm>
            <a:off x="504000" y="4500000"/>
            <a:ext cx="4426920" cy="2379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50" name="Google Shape;50;p12"/>
          <p:cNvSpPr txBox="1">
            <a:spLocks noGrp="1"/>
          </p:cNvSpPr>
          <p:nvPr>
            <p:ph type="body" idx="2"/>
          </p:nvPr>
        </p:nvSpPr>
        <p:spPr>
          <a:xfrm>
            <a:off x="5152680" y="4500000"/>
            <a:ext cx="4426920" cy="2379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51" name="Google Shape;51;p12"/>
          <p:cNvSpPr txBox="1">
            <a:spLocks noGrp="1"/>
          </p:cNvSpPr>
          <p:nvPr>
            <p:ph type="body" idx="3"/>
          </p:nvPr>
        </p:nvSpPr>
        <p:spPr>
          <a:xfrm>
            <a:off x="5152680" y="7106400"/>
            <a:ext cx="4426920" cy="2379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52" name="Google Shape;52;p12"/>
          <p:cNvSpPr txBox="1">
            <a:spLocks noGrp="1"/>
          </p:cNvSpPr>
          <p:nvPr>
            <p:ph type="body" idx="4"/>
          </p:nvPr>
        </p:nvSpPr>
        <p:spPr>
          <a:xfrm>
            <a:off x="504000" y="7106400"/>
            <a:ext cx="4426920" cy="2379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title"/>
          </p:nvPr>
        </p:nvSpPr>
        <p:spPr>
          <a:xfrm>
            <a:off x="432000" y="2985840"/>
            <a:ext cx="9251640" cy="1262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body" idx="1"/>
          </p:nvPr>
        </p:nvSpPr>
        <p:spPr>
          <a:xfrm>
            <a:off x="504000" y="4500000"/>
            <a:ext cx="9071640" cy="49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body" idx="2"/>
          </p:nvPr>
        </p:nvSpPr>
        <p:spPr>
          <a:xfrm>
            <a:off x="504000" y="4500000"/>
            <a:ext cx="9071640" cy="49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57" name="Google Shape;57;p13"/>
          <p:cNvSpPr/>
          <p:nvPr/>
        </p:nvSpPr>
        <p:spPr>
          <a:xfrm>
            <a:off x="504000" y="4500000"/>
            <a:ext cx="9071640" cy="49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13"/>
          <p:cNvSpPr/>
          <p:nvPr/>
        </p:nvSpPr>
        <p:spPr>
          <a:xfrm>
            <a:off x="504000" y="4500000"/>
            <a:ext cx="9071640" cy="49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>
            <a:spLocks noGrp="1"/>
          </p:cNvSpPr>
          <p:nvPr>
            <p:ph type="title"/>
          </p:nvPr>
        </p:nvSpPr>
        <p:spPr>
          <a:xfrm>
            <a:off x="432000" y="2985840"/>
            <a:ext cx="9251640" cy="1262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69" name="Google Shape;69;p15"/>
          <p:cNvSpPr txBox="1">
            <a:spLocks noGrp="1"/>
          </p:cNvSpPr>
          <p:nvPr>
            <p:ph type="body" idx="1"/>
          </p:nvPr>
        </p:nvSpPr>
        <p:spPr>
          <a:xfrm>
            <a:off x="504000" y="4500000"/>
            <a:ext cx="9071640" cy="49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_AND_BODY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7"/>
          <p:cNvSpPr txBox="1">
            <a:spLocks noGrp="1"/>
          </p:cNvSpPr>
          <p:nvPr>
            <p:ph type="title"/>
          </p:nvPr>
        </p:nvSpPr>
        <p:spPr>
          <a:xfrm>
            <a:off x="432000" y="2985840"/>
            <a:ext cx="9251640" cy="1262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73" name="Google Shape;73;p17"/>
          <p:cNvSpPr txBox="1">
            <a:spLocks noGrp="1"/>
          </p:cNvSpPr>
          <p:nvPr>
            <p:ph type="subTitle" idx="1"/>
          </p:nvPr>
        </p:nvSpPr>
        <p:spPr>
          <a:xfrm>
            <a:off x="504000" y="4500000"/>
            <a:ext cx="9071640" cy="49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WO_OBJECTS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8"/>
          <p:cNvSpPr txBox="1">
            <a:spLocks noGrp="1"/>
          </p:cNvSpPr>
          <p:nvPr>
            <p:ph type="title"/>
          </p:nvPr>
        </p:nvSpPr>
        <p:spPr>
          <a:xfrm>
            <a:off x="432000" y="2985840"/>
            <a:ext cx="9251640" cy="1262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76" name="Google Shape;76;p18"/>
          <p:cNvSpPr txBox="1">
            <a:spLocks noGrp="1"/>
          </p:cNvSpPr>
          <p:nvPr>
            <p:ph type="body" idx="1"/>
          </p:nvPr>
        </p:nvSpPr>
        <p:spPr>
          <a:xfrm>
            <a:off x="504000" y="4500000"/>
            <a:ext cx="4426920" cy="49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77" name="Google Shape;77;p18"/>
          <p:cNvSpPr txBox="1">
            <a:spLocks noGrp="1"/>
          </p:cNvSpPr>
          <p:nvPr>
            <p:ph type="body" idx="2"/>
          </p:nvPr>
        </p:nvSpPr>
        <p:spPr>
          <a:xfrm>
            <a:off x="5152680" y="4500000"/>
            <a:ext cx="4426920" cy="49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9"/>
          <p:cNvSpPr txBox="1">
            <a:spLocks noGrp="1"/>
          </p:cNvSpPr>
          <p:nvPr>
            <p:ph type="title"/>
          </p:nvPr>
        </p:nvSpPr>
        <p:spPr>
          <a:xfrm>
            <a:off x="432000" y="2985840"/>
            <a:ext cx="9251640" cy="1262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0"/>
          <p:cNvSpPr txBox="1">
            <a:spLocks noGrp="1"/>
          </p:cNvSpPr>
          <p:nvPr>
            <p:ph type="subTitle" idx="1"/>
          </p:nvPr>
        </p:nvSpPr>
        <p:spPr>
          <a:xfrm>
            <a:off x="432000" y="2985840"/>
            <a:ext cx="9251640" cy="58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1"/>
          <p:cNvSpPr txBox="1">
            <a:spLocks noGrp="1"/>
          </p:cNvSpPr>
          <p:nvPr>
            <p:ph type="title"/>
          </p:nvPr>
        </p:nvSpPr>
        <p:spPr>
          <a:xfrm>
            <a:off x="432000" y="2985840"/>
            <a:ext cx="9251640" cy="1262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84" name="Google Shape;84;p21"/>
          <p:cNvSpPr txBox="1">
            <a:spLocks noGrp="1"/>
          </p:cNvSpPr>
          <p:nvPr>
            <p:ph type="body" idx="1"/>
          </p:nvPr>
        </p:nvSpPr>
        <p:spPr>
          <a:xfrm>
            <a:off x="504000" y="4500000"/>
            <a:ext cx="4426920" cy="2379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85" name="Google Shape;85;p21"/>
          <p:cNvSpPr txBox="1">
            <a:spLocks noGrp="1"/>
          </p:cNvSpPr>
          <p:nvPr>
            <p:ph type="body" idx="2"/>
          </p:nvPr>
        </p:nvSpPr>
        <p:spPr>
          <a:xfrm>
            <a:off x="504000" y="7106400"/>
            <a:ext cx="4426920" cy="2379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86" name="Google Shape;86;p21"/>
          <p:cNvSpPr txBox="1">
            <a:spLocks noGrp="1"/>
          </p:cNvSpPr>
          <p:nvPr>
            <p:ph type="body" idx="3"/>
          </p:nvPr>
        </p:nvSpPr>
        <p:spPr>
          <a:xfrm>
            <a:off x="5152680" y="4500000"/>
            <a:ext cx="4426920" cy="49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2"/>
          <p:cNvSpPr txBox="1">
            <a:spLocks noGrp="1"/>
          </p:cNvSpPr>
          <p:nvPr>
            <p:ph type="title"/>
          </p:nvPr>
        </p:nvSpPr>
        <p:spPr>
          <a:xfrm>
            <a:off x="432000" y="2985840"/>
            <a:ext cx="9251640" cy="1262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89" name="Google Shape;89;p22"/>
          <p:cNvSpPr txBox="1">
            <a:spLocks noGrp="1"/>
          </p:cNvSpPr>
          <p:nvPr>
            <p:ph type="body" idx="1"/>
          </p:nvPr>
        </p:nvSpPr>
        <p:spPr>
          <a:xfrm>
            <a:off x="504000" y="4500000"/>
            <a:ext cx="4426920" cy="49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90" name="Google Shape;90;p22"/>
          <p:cNvSpPr txBox="1">
            <a:spLocks noGrp="1"/>
          </p:cNvSpPr>
          <p:nvPr>
            <p:ph type="body" idx="2"/>
          </p:nvPr>
        </p:nvSpPr>
        <p:spPr>
          <a:xfrm>
            <a:off x="5152680" y="4500000"/>
            <a:ext cx="4426920" cy="2379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91" name="Google Shape;91;p22"/>
          <p:cNvSpPr txBox="1">
            <a:spLocks noGrp="1"/>
          </p:cNvSpPr>
          <p:nvPr>
            <p:ph type="body" idx="3"/>
          </p:nvPr>
        </p:nvSpPr>
        <p:spPr>
          <a:xfrm>
            <a:off x="5152680" y="7106400"/>
            <a:ext cx="4426920" cy="2379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3"/>
          <p:cNvSpPr txBox="1">
            <a:spLocks noGrp="1"/>
          </p:cNvSpPr>
          <p:nvPr>
            <p:ph type="title"/>
          </p:nvPr>
        </p:nvSpPr>
        <p:spPr>
          <a:xfrm>
            <a:off x="432000" y="2985840"/>
            <a:ext cx="9251640" cy="1262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94" name="Google Shape;94;p23"/>
          <p:cNvSpPr txBox="1">
            <a:spLocks noGrp="1"/>
          </p:cNvSpPr>
          <p:nvPr>
            <p:ph type="body" idx="1"/>
          </p:nvPr>
        </p:nvSpPr>
        <p:spPr>
          <a:xfrm>
            <a:off x="504000" y="4500000"/>
            <a:ext cx="4426920" cy="2379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95" name="Google Shape;95;p23"/>
          <p:cNvSpPr txBox="1">
            <a:spLocks noGrp="1"/>
          </p:cNvSpPr>
          <p:nvPr>
            <p:ph type="body" idx="2"/>
          </p:nvPr>
        </p:nvSpPr>
        <p:spPr>
          <a:xfrm>
            <a:off x="5152680" y="4500000"/>
            <a:ext cx="4426920" cy="2379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96" name="Google Shape;96;p23"/>
          <p:cNvSpPr txBox="1">
            <a:spLocks noGrp="1"/>
          </p:cNvSpPr>
          <p:nvPr>
            <p:ph type="body" idx="3"/>
          </p:nvPr>
        </p:nvSpPr>
        <p:spPr>
          <a:xfrm>
            <a:off x="504000" y="7106400"/>
            <a:ext cx="9071640" cy="2379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4"/>
          <p:cNvSpPr txBox="1">
            <a:spLocks noGrp="1"/>
          </p:cNvSpPr>
          <p:nvPr>
            <p:ph type="title"/>
          </p:nvPr>
        </p:nvSpPr>
        <p:spPr>
          <a:xfrm>
            <a:off x="432000" y="2985840"/>
            <a:ext cx="9251640" cy="1262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99" name="Google Shape;99;p24"/>
          <p:cNvSpPr txBox="1">
            <a:spLocks noGrp="1"/>
          </p:cNvSpPr>
          <p:nvPr>
            <p:ph type="body" idx="1"/>
          </p:nvPr>
        </p:nvSpPr>
        <p:spPr>
          <a:xfrm>
            <a:off x="504000" y="4500000"/>
            <a:ext cx="9071640" cy="2379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00" name="Google Shape;100;p24"/>
          <p:cNvSpPr txBox="1">
            <a:spLocks noGrp="1"/>
          </p:cNvSpPr>
          <p:nvPr>
            <p:ph type="body" idx="2"/>
          </p:nvPr>
        </p:nvSpPr>
        <p:spPr>
          <a:xfrm>
            <a:off x="504000" y="7106400"/>
            <a:ext cx="9071640" cy="2379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5"/>
          <p:cNvSpPr txBox="1">
            <a:spLocks noGrp="1"/>
          </p:cNvSpPr>
          <p:nvPr>
            <p:ph type="title"/>
          </p:nvPr>
        </p:nvSpPr>
        <p:spPr>
          <a:xfrm>
            <a:off x="432000" y="2985840"/>
            <a:ext cx="9251640" cy="1262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03" name="Google Shape;103;p25"/>
          <p:cNvSpPr txBox="1">
            <a:spLocks noGrp="1"/>
          </p:cNvSpPr>
          <p:nvPr>
            <p:ph type="body" idx="1"/>
          </p:nvPr>
        </p:nvSpPr>
        <p:spPr>
          <a:xfrm>
            <a:off x="504000" y="4500000"/>
            <a:ext cx="4426920" cy="2379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04" name="Google Shape;104;p25"/>
          <p:cNvSpPr txBox="1">
            <a:spLocks noGrp="1"/>
          </p:cNvSpPr>
          <p:nvPr>
            <p:ph type="body" idx="2"/>
          </p:nvPr>
        </p:nvSpPr>
        <p:spPr>
          <a:xfrm>
            <a:off x="5152680" y="4500000"/>
            <a:ext cx="4426920" cy="2379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05" name="Google Shape;105;p25"/>
          <p:cNvSpPr txBox="1">
            <a:spLocks noGrp="1"/>
          </p:cNvSpPr>
          <p:nvPr>
            <p:ph type="body" idx="3"/>
          </p:nvPr>
        </p:nvSpPr>
        <p:spPr>
          <a:xfrm>
            <a:off x="5152680" y="7106400"/>
            <a:ext cx="4426920" cy="2379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06" name="Google Shape;106;p25"/>
          <p:cNvSpPr txBox="1">
            <a:spLocks noGrp="1"/>
          </p:cNvSpPr>
          <p:nvPr>
            <p:ph type="body" idx="4"/>
          </p:nvPr>
        </p:nvSpPr>
        <p:spPr>
          <a:xfrm>
            <a:off x="504000" y="7106400"/>
            <a:ext cx="4426920" cy="2379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6"/>
          <p:cNvSpPr txBox="1">
            <a:spLocks noGrp="1"/>
          </p:cNvSpPr>
          <p:nvPr>
            <p:ph type="title"/>
          </p:nvPr>
        </p:nvSpPr>
        <p:spPr>
          <a:xfrm>
            <a:off x="432000" y="2985840"/>
            <a:ext cx="9251640" cy="1262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09" name="Google Shape;109;p26"/>
          <p:cNvSpPr txBox="1">
            <a:spLocks noGrp="1"/>
          </p:cNvSpPr>
          <p:nvPr>
            <p:ph type="body" idx="1"/>
          </p:nvPr>
        </p:nvSpPr>
        <p:spPr>
          <a:xfrm>
            <a:off x="504000" y="4500000"/>
            <a:ext cx="9071640" cy="49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10" name="Google Shape;110;p26"/>
          <p:cNvSpPr txBox="1">
            <a:spLocks noGrp="1"/>
          </p:cNvSpPr>
          <p:nvPr>
            <p:ph type="body" idx="2"/>
          </p:nvPr>
        </p:nvSpPr>
        <p:spPr>
          <a:xfrm>
            <a:off x="504000" y="4500000"/>
            <a:ext cx="9071640" cy="49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11" name="Google Shape;111;p26"/>
          <p:cNvSpPr/>
          <p:nvPr/>
        </p:nvSpPr>
        <p:spPr>
          <a:xfrm>
            <a:off x="504000" y="4500000"/>
            <a:ext cx="9071640" cy="49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26"/>
          <p:cNvSpPr/>
          <p:nvPr/>
        </p:nvSpPr>
        <p:spPr>
          <a:xfrm>
            <a:off x="504000" y="4500000"/>
            <a:ext cx="9071640" cy="49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8"/>
          <p:cNvSpPr txBox="1">
            <a:spLocks noGrp="1"/>
          </p:cNvSpPr>
          <p:nvPr>
            <p:ph type="title"/>
          </p:nvPr>
        </p:nvSpPr>
        <p:spPr>
          <a:xfrm>
            <a:off x="432000" y="2985840"/>
            <a:ext cx="9251640" cy="1262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_AND_BODY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30"/>
          <p:cNvSpPr txBox="1">
            <a:spLocks noGrp="1"/>
          </p:cNvSpPr>
          <p:nvPr>
            <p:ph type="title"/>
          </p:nvPr>
        </p:nvSpPr>
        <p:spPr>
          <a:xfrm>
            <a:off x="432000" y="2985840"/>
            <a:ext cx="9251640" cy="1262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25" name="Google Shape;125;p30"/>
          <p:cNvSpPr txBox="1">
            <a:spLocks noGrp="1"/>
          </p:cNvSpPr>
          <p:nvPr>
            <p:ph type="subTitle" idx="1"/>
          </p:nvPr>
        </p:nvSpPr>
        <p:spPr>
          <a:xfrm>
            <a:off x="504000" y="4500000"/>
            <a:ext cx="9071640" cy="49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1"/>
          <p:cNvSpPr txBox="1">
            <a:spLocks noGrp="1"/>
          </p:cNvSpPr>
          <p:nvPr>
            <p:ph type="title"/>
          </p:nvPr>
        </p:nvSpPr>
        <p:spPr>
          <a:xfrm>
            <a:off x="432000" y="2985840"/>
            <a:ext cx="9251640" cy="1262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28" name="Google Shape;128;p31"/>
          <p:cNvSpPr txBox="1">
            <a:spLocks noGrp="1"/>
          </p:cNvSpPr>
          <p:nvPr>
            <p:ph type="body" idx="1"/>
          </p:nvPr>
        </p:nvSpPr>
        <p:spPr>
          <a:xfrm>
            <a:off x="504000" y="4500000"/>
            <a:ext cx="9071640" cy="49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WO_OBJECTS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32"/>
          <p:cNvSpPr txBox="1">
            <a:spLocks noGrp="1"/>
          </p:cNvSpPr>
          <p:nvPr>
            <p:ph type="title"/>
          </p:nvPr>
        </p:nvSpPr>
        <p:spPr>
          <a:xfrm>
            <a:off x="432000" y="2985840"/>
            <a:ext cx="9251640" cy="1262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31" name="Google Shape;131;p32"/>
          <p:cNvSpPr txBox="1">
            <a:spLocks noGrp="1"/>
          </p:cNvSpPr>
          <p:nvPr>
            <p:ph type="body" idx="1"/>
          </p:nvPr>
        </p:nvSpPr>
        <p:spPr>
          <a:xfrm>
            <a:off x="504000" y="4500000"/>
            <a:ext cx="4426920" cy="49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32" name="Google Shape;132;p32"/>
          <p:cNvSpPr txBox="1">
            <a:spLocks noGrp="1"/>
          </p:cNvSpPr>
          <p:nvPr>
            <p:ph type="body" idx="2"/>
          </p:nvPr>
        </p:nvSpPr>
        <p:spPr>
          <a:xfrm>
            <a:off x="5152680" y="4500000"/>
            <a:ext cx="4426920" cy="49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432000" y="2985840"/>
            <a:ext cx="9251640" cy="1262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504000" y="4500000"/>
            <a:ext cx="9071640" cy="49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3"/>
          <p:cNvSpPr txBox="1">
            <a:spLocks noGrp="1"/>
          </p:cNvSpPr>
          <p:nvPr>
            <p:ph type="subTitle" idx="1"/>
          </p:nvPr>
        </p:nvSpPr>
        <p:spPr>
          <a:xfrm>
            <a:off x="432000" y="2985840"/>
            <a:ext cx="9251640" cy="58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4"/>
          <p:cNvSpPr txBox="1">
            <a:spLocks noGrp="1"/>
          </p:cNvSpPr>
          <p:nvPr>
            <p:ph type="title"/>
          </p:nvPr>
        </p:nvSpPr>
        <p:spPr>
          <a:xfrm>
            <a:off x="432000" y="2985840"/>
            <a:ext cx="9251640" cy="1262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37" name="Google Shape;137;p34"/>
          <p:cNvSpPr txBox="1">
            <a:spLocks noGrp="1"/>
          </p:cNvSpPr>
          <p:nvPr>
            <p:ph type="body" idx="1"/>
          </p:nvPr>
        </p:nvSpPr>
        <p:spPr>
          <a:xfrm>
            <a:off x="504000" y="4500000"/>
            <a:ext cx="4426920" cy="2379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38" name="Google Shape;138;p34"/>
          <p:cNvSpPr txBox="1">
            <a:spLocks noGrp="1"/>
          </p:cNvSpPr>
          <p:nvPr>
            <p:ph type="body" idx="2"/>
          </p:nvPr>
        </p:nvSpPr>
        <p:spPr>
          <a:xfrm>
            <a:off x="504000" y="7106400"/>
            <a:ext cx="4426920" cy="2379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39" name="Google Shape;139;p34"/>
          <p:cNvSpPr txBox="1">
            <a:spLocks noGrp="1"/>
          </p:cNvSpPr>
          <p:nvPr>
            <p:ph type="body" idx="3"/>
          </p:nvPr>
        </p:nvSpPr>
        <p:spPr>
          <a:xfrm>
            <a:off x="5152680" y="4500000"/>
            <a:ext cx="4426920" cy="49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5"/>
          <p:cNvSpPr txBox="1">
            <a:spLocks noGrp="1"/>
          </p:cNvSpPr>
          <p:nvPr>
            <p:ph type="title"/>
          </p:nvPr>
        </p:nvSpPr>
        <p:spPr>
          <a:xfrm>
            <a:off x="432000" y="2985840"/>
            <a:ext cx="9251640" cy="1262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42" name="Google Shape;142;p35"/>
          <p:cNvSpPr txBox="1">
            <a:spLocks noGrp="1"/>
          </p:cNvSpPr>
          <p:nvPr>
            <p:ph type="body" idx="1"/>
          </p:nvPr>
        </p:nvSpPr>
        <p:spPr>
          <a:xfrm>
            <a:off x="504000" y="4500000"/>
            <a:ext cx="4426920" cy="49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43" name="Google Shape;143;p35"/>
          <p:cNvSpPr txBox="1">
            <a:spLocks noGrp="1"/>
          </p:cNvSpPr>
          <p:nvPr>
            <p:ph type="body" idx="2"/>
          </p:nvPr>
        </p:nvSpPr>
        <p:spPr>
          <a:xfrm>
            <a:off x="5152680" y="4500000"/>
            <a:ext cx="4426920" cy="2379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44" name="Google Shape;144;p35"/>
          <p:cNvSpPr txBox="1">
            <a:spLocks noGrp="1"/>
          </p:cNvSpPr>
          <p:nvPr>
            <p:ph type="body" idx="3"/>
          </p:nvPr>
        </p:nvSpPr>
        <p:spPr>
          <a:xfrm>
            <a:off x="5152680" y="7106400"/>
            <a:ext cx="4426920" cy="2379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6"/>
          <p:cNvSpPr txBox="1">
            <a:spLocks noGrp="1"/>
          </p:cNvSpPr>
          <p:nvPr>
            <p:ph type="title"/>
          </p:nvPr>
        </p:nvSpPr>
        <p:spPr>
          <a:xfrm>
            <a:off x="432000" y="2985840"/>
            <a:ext cx="9251640" cy="1262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47" name="Google Shape;147;p36"/>
          <p:cNvSpPr txBox="1">
            <a:spLocks noGrp="1"/>
          </p:cNvSpPr>
          <p:nvPr>
            <p:ph type="body" idx="1"/>
          </p:nvPr>
        </p:nvSpPr>
        <p:spPr>
          <a:xfrm>
            <a:off x="504000" y="4500000"/>
            <a:ext cx="4426920" cy="2379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48" name="Google Shape;148;p36"/>
          <p:cNvSpPr txBox="1">
            <a:spLocks noGrp="1"/>
          </p:cNvSpPr>
          <p:nvPr>
            <p:ph type="body" idx="2"/>
          </p:nvPr>
        </p:nvSpPr>
        <p:spPr>
          <a:xfrm>
            <a:off x="5152680" y="4500000"/>
            <a:ext cx="4426920" cy="2379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49" name="Google Shape;149;p36"/>
          <p:cNvSpPr txBox="1">
            <a:spLocks noGrp="1"/>
          </p:cNvSpPr>
          <p:nvPr>
            <p:ph type="body" idx="3"/>
          </p:nvPr>
        </p:nvSpPr>
        <p:spPr>
          <a:xfrm>
            <a:off x="504000" y="7106400"/>
            <a:ext cx="9071640" cy="2379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7"/>
          <p:cNvSpPr txBox="1">
            <a:spLocks noGrp="1"/>
          </p:cNvSpPr>
          <p:nvPr>
            <p:ph type="title"/>
          </p:nvPr>
        </p:nvSpPr>
        <p:spPr>
          <a:xfrm>
            <a:off x="432000" y="2985840"/>
            <a:ext cx="9251640" cy="1262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52" name="Google Shape;152;p37"/>
          <p:cNvSpPr txBox="1">
            <a:spLocks noGrp="1"/>
          </p:cNvSpPr>
          <p:nvPr>
            <p:ph type="body" idx="1"/>
          </p:nvPr>
        </p:nvSpPr>
        <p:spPr>
          <a:xfrm>
            <a:off x="504000" y="4500000"/>
            <a:ext cx="9071640" cy="2379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53" name="Google Shape;153;p37"/>
          <p:cNvSpPr txBox="1">
            <a:spLocks noGrp="1"/>
          </p:cNvSpPr>
          <p:nvPr>
            <p:ph type="body" idx="2"/>
          </p:nvPr>
        </p:nvSpPr>
        <p:spPr>
          <a:xfrm>
            <a:off x="504000" y="7106400"/>
            <a:ext cx="9071640" cy="2379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8"/>
          <p:cNvSpPr txBox="1">
            <a:spLocks noGrp="1"/>
          </p:cNvSpPr>
          <p:nvPr>
            <p:ph type="title"/>
          </p:nvPr>
        </p:nvSpPr>
        <p:spPr>
          <a:xfrm>
            <a:off x="432000" y="2985840"/>
            <a:ext cx="9251640" cy="1262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56" name="Google Shape;156;p38"/>
          <p:cNvSpPr txBox="1">
            <a:spLocks noGrp="1"/>
          </p:cNvSpPr>
          <p:nvPr>
            <p:ph type="body" idx="1"/>
          </p:nvPr>
        </p:nvSpPr>
        <p:spPr>
          <a:xfrm>
            <a:off x="504000" y="4500000"/>
            <a:ext cx="4426920" cy="2379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57" name="Google Shape;157;p38"/>
          <p:cNvSpPr txBox="1">
            <a:spLocks noGrp="1"/>
          </p:cNvSpPr>
          <p:nvPr>
            <p:ph type="body" idx="2"/>
          </p:nvPr>
        </p:nvSpPr>
        <p:spPr>
          <a:xfrm>
            <a:off x="5152680" y="4500000"/>
            <a:ext cx="4426920" cy="2379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58" name="Google Shape;158;p38"/>
          <p:cNvSpPr txBox="1">
            <a:spLocks noGrp="1"/>
          </p:cNvSpPr>
          <p:nvPr>
            <p:ph type="body" idx="3"/>
          </p:nvPr>
        </p:nvSpPr>
        <p:spPr>
          <a:xfrm>
            <a:off x="5152680" y="7106400"/>
            <a:ext cx="4426920" cy="2379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59" name="Google Shape;159;p38"/>
          <p:cNvSpPr txBox="1">
            <a:spLocks noGrp="1"/>
          </p:cNvSpPr>
          <p:nvPr>
            <p:ph type="body" idx="4"/>
          </p:nvPr>
        </p:nvSpPr>
        <p:spPr>
          <a:xfrm>
            <a:off x="504000" y="7106400"/>
            <a:ext cx="4426920" cy="2379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9"/>
          <p:cNvSpPr txBox="1">
            <a:spLocks noGrp="1"/>
          </p:cNvSpPr>
          <p:nvPr>
            <p:ph type="title"/>
          </p:nvPr>
        </p:nvSpPr>
        <p:spPr>
          <a:xfrm>
            <a:off x="432000" y="2985840"/>
            <a:ext cx="9251640" cy="1262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62" name="Google Shape;162;p39"/>
          <p:cNvSpPr txBox="1">
            <a:spLocks noGrp="1"/>
          </p:cNvSpPr>
          <p:nvPr>
            <p:ph type="body" idx="1"/>
          </p:nvPr>
        </p:nvSpPr>
        <p:spPr>
          <a:xfrm>
            <a:off x="504000" y="4500000"/>
            <a:ext cx="9071640" cy="49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63" name="Google Shape;163;p39"/>
          <p:cNvSpPr txBox="1">
            <a:spLocks noGrp="1"/>
          </p:cNvSpPr>
          <p:nvPr>
            <p:ph type="body" idx="2"/>
          </p:nvPr>
        </p:nvSpPr>
        <p:spPr>
          <a:xfrm>
            <a:off x="504000" y="4500000"/>
            <a:ext cx="9071640" cy="49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64" name="Google Shape;164;p39"/>
          <p:cNvSpPr/>
          <p:nvPr/>
        </p:nvSpPr>
        <p:spPr>
          <a:xfrm>
            <a:off x="504000" y="4500000"/>
            <a:ext cx="9071640" cy="49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39"/>
          <p:cNvSpPr/>
          <p:nvPr/>
        </p:nvSpPr>
        <p:spPr>
          <a:xfrm>
            <a:off x="504000" y="4500000"/>
            <a:ext cx="9071640" cy="49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_AND_BODY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42"/>
          <p:cNvSpPr txBox="1">
            <a:spLocks noGrp="1"/>
          </p:cNvSpPr>
          <p:nvPr>
            <p:ph type="title"/>
          </p:nvPr>
        </p:nvSpPr>
        <p:spPr>
          <a:xfrm>
            <a:off x="432000" y="2985840"/>
            <a:ext cx="9251640" cy="1262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77" name="Google Shape;177;p42"/>
          <p:cNvSpPr txBox="1">
            <a:spLocks noGrp="1"/>
          </p:cNvSpPr>
          <p:nvPr>
            <p:ph type="subTitle" idx="1"/>
          </p:nvPr>
        </p:nvSpPr>
        <p:spPr>
          <a:xfrm>
            <a:off x="504000" y="4500000"/>
            <a:ext cx="9071640" cy="49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43"/>
          <p:cNvSpPr txBox="1">
            <a:spLocks noGrp="1"/>
          </p:cNvSpPr>
          <p:nvPr>
            <p:ph type="title"/>
          </p:nvPr>
        </p:nvSpPr>
        <p:spPr>
          <a:xfrm>
            <a:off x="432000" y="2985840"/>
            <a:ext cx="9251640" cy="1262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80" name="Google Shape;180;p43"/>
          <p:cNvSpPr txBox="1">
            <a:spLocks noGrp="1"/>
          </p:cNvSpPr>
          <p:nvPr>
            <p:ph type="body" idx="1"/>
          </p:nvPr>
        </p:nvSpPr>
        <p:spPr>
          <a:xfrm>
            <a:off x="504000" y="4500000"/>
            <a:ext cx="9071640" cy="49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WO_OBJECT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432000" y="2985840"/>
            <a:ext cx="9251640" cy="1262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504000" y="4500000"/>
            <a:ext cx="4426920" cy="49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5152680" y="4500000"/>
            <a:ext cx="4426920" cy="49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WO_OBJECTS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44"/>
          <p:cNvSpPr txBox="1">
            <a:spLocks noGrp="1"/>
          </p:cNvSpPr>
          <p:nvPr>
            <p:ph type="title"/>
          </p:nvPr>
        </p:nvSpPr>
        <p:spPr>
          <a:xfrm>
            <a:off x="432000" y="2985840"/>
            <a:ext cx="9251640" cy="1262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83" name="Google Shape;183;p44"/>
          <p:cNvSpPr txBox="1">
            <a:spLocks noGrp="1"/>
          </p:cNvSpPr>
          <p:nvPr>
            <p:ph type="body" idx="1"/>
          </p:nvPr>
        </p:nvSpPr>
        <p:spPr>
          <a:xfrm>
            <a:off x="504000" y="4500000"/>
            <a:ext cx="4426920" cy="49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84" name="Google Shape;184;p44"/>
          <p:cNvSpPr txBox="1">
            <a:spLocks noGrp="1"/>
          </p:cNvSpPr>
          <p:nvPr>
            <p:ph type="body" idx="2"/>
          </p:nvPr>
        </p:nvSpPr>
        <p:spPr>
          <a:xfrm>
            <a:off x="5152680" y="4500000"/>
            <a:ext cx="4426920" cy="49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45"/>
          <p:cNvSpPr txBox="1">
            <a:spLocks noGrp="1"/>
          </p:cNvSpPr>
          <p:nvPr>
            <p:ph type="title"/>
          </p:nvPr>
        </p:nvSpPr>
        <p:spPr>
          <a:xfrm>
            <a:off x="432000" y="2985840"/>
            <a:ext cx="9251640" cy="1262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46"/>
          <p:cNvSpPr txBox="1">
            <a:spLocks noGrp="1"/>
          </p:cNvSpPr>
          <p:nvPr>
            <p:ph type="subTitle" idx="1"/>
          </p:nvPr>
        </p:nvSpPr>
        <p:spPr>
          <a:xfrm>
            <a:off x="432000" y="2985840"/>
            <a:ext cx="9251640" cy="58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47"/>
          <p:cNvSpPr txBox="1">
            <a:spLocks noGrp="1"/>
          </p:cNvSpPr>
          <p:nvPr>
            <p:ph type="title"/>
          </p:nvPr>
        </p:nvSpPr>
        <p:spPr>
          <a:xfrm>
            <a:off x="432000" y="2985840"/>
            <a:ext cx="9251640" cy="1262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91" name="Google Shape;191;p47"/>
          <p:cNvSpPr txBox="1">
            <a:spLocks noGrp="1"/>
          </p:cNvSpPr>
          <p:nvPr>
            <p:ph type="body" idx="1"/>
          </p:nvPr>
        </p:nvSpPr>
        <p:spPr>
          <a:xfrm>
            <a:off x="504000" y="4500000"/>
            <a:ext cx="4426920" cy="2379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92" name="Google Shape;192;p47"/>
          <p:cNvSpPr txBox="1">
            <a:spLocks noGrp="1"/>
          </p:cNvSpPr>
          <p:nvPr>
            <p:ph type="body" idx="2"/>
          </p:nvPr>
        </p:nvSpPr>
        <p:spPr>
          <a:xfrm>
            <a:off x="504000" y="7106400"/>
            <a:ext cx="4426920" cy="2379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93" name="Google Shape;193;p47"/>
          <p:cNvSpPr txBox="1">
            <a:spLocks noGrp="1"/>
          </p:cNvSpPr>
          <p:nvPr>
            <p:ph type="body" idx="3"/>
          </p:nvPr>
        </p:nvSpPr>
        <p:spPr>
          <a:xfrm>
            <a:off x="5152680" y="4500000"/>
            <a:ext cx="4426920" cy="49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48"/>
          <p:cNvSpPr txBox="1">
            <a:spLocks noGrp="1"/>
          </p:cNvSpPr>
          <p:nvPr>
            <p:ph type="title"/>
          </p:nvPr>
        </p:nvSpPr>
        <p:spPr>
          <a:xfrm>
            <a:off x="432000" y="2985840"/>
            <a:ext cx="9251640" cy="1262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96" name="Google Shape;196;p48"/>
          <p:cNvSpPr txBox="1">
            <a:spLocks noGrp="1"/>
          </p:cNvSpPr>
          <p:nvPr>
            <p:ph type="body" idx="1"/>
          </p:nvPr>
        </p:nvSpPr>
        <p:spPr>
          <a:xfrm>
            <a:off x="504000" y="4500000"/>
            <a:ext cx="4426920" cy="49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97" name="Google Shape;197;p48"/>
          <p:cNvSpPr txBox="1">
            <a:spLocks noGrp="1"/>
          </p:cNvSpPr>
          <p:nvPr>
            <p:ph type="body" idx="2"/>
          </p:nvPr>
        </p:nvSpPr>
        <p:spPr>
          <a:xfrm>
            <a:off x="5152680" y="4500000"/>
            <a:ext cx="4426920" cy="2379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98" name="Google Shape;198;p48"/>
          <p:cNvSpPr txBox="1">
            <a:spLocks noGrp="1"/>
          </p:cNvSpPr>
          <p:nvPr>
            <p:ph type="body" idx="3"/>
          </p:nvPr>
        </p:nvSpPr>
        <p:spPr>
          <a:xfrm>
            <a:off x="5152680" y="7106400"/>
            <a:ext cx="4426920" cy="2379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49"/>
          <p:cNvSpPr txBox="1">
            <a:spLocks noGrp="1"/>
          </p:cNvSpPr>
          <p:nvPr>
            <p:ph type="title"/>
          </p:nvPr>
        </p:nvSpPr>
        <p:spPr>
          <a:xfrm>
            <a:off x="432000" y="2985840"/>
            <a:ext cx="9251640" cy="1262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201" name="Google Shape;201;p49"/>
          <p:cNvSpPr txBox="1">
            <a:spLocks noGrp="1"/>
          </p:cNvSpPr>
          <p:nvPr>
            <p:ph type="body" idx="1"/>
          </p:nvPr>
        </p:nvSpPr>
        <p:spPr>
          <a:xfrm>
            <a:off x="504000" y="4500000"/>
            <a:ext cx="4426920" cy="2379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202" name="Google Shape;202;p49"/>
          <p:cNvSpPr txBox="1">
            <a:spLocks noGrp="1"/>
          </p:cNvSpPr>
          <p:nvPr>
            <p:ph type="body" idx="2"/>
          </p:nvPr>
        </p:nvSpPr>
        <p:spPr>
          <a:xfrm>
            <a:off x="5152680" y="4500000"/>
            <a:ext cx="4426920" cy="2379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203" name="Google Shape;203;p49"/>
          <p:cNvSpPr txBox="1">
            <a:spLocks noGrp="1"/>
          </p:cNvSpPr>
          <p:nvPr>
            <p:ph type="body" idx="3"/>
          </p:nvPr>
        </p:nvSpPr>
        <p:spPr>
          <a:xfrm>
            <a:off x="504000" y="7106400"/>
            <a:ext cx="9071640" cy="2379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50"/>
          <p:cNvSpPr txBox="1">
            <a:spLocks noGrp="1"/>
          </p:cNvSpPr>
          <p:nvPr>
            <p:ph type="title"/>
          </p:nvPr>
        </p:nvSpPr>
        <p:spPr>
          <a:xfrm>
            <a:off x="432000" y="2985840"/>
            <a:ext cx="9251640" cy="1262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206" name="Google Shape;206;p50"/>
          <p:cNvSpPr txBox="1">
            <a:spLocks noGrp="1"/>
          </p:cNvSpPr>
          <p:nvPr>
            <p:ph type="body" idx="1"/>
          </p:nvPr>
        </p:nvSpPr>
        <p:spPr>
          <a:xfrm>
            <a:off x="504000" y="4500000"/>
            <a:ext cx="9071640" cy="2379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207" name="Google Shape;207;p50"/>
          <p:cNvSpPr txBox="1">
            <a:spLocks noGrp="1"/>
          </p:cNvSpPr>
          <p:nvPr>
            <p:ph type="body" idx="2"/>
          </p:nvPr>
        </p:nvSpPr>
        <p:spPr>
          <a:xfrm>
            <a:off x="504000" y="7106400"/>
            <a:ext cx="9071640" cy="2379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51"/>
          <p:cNvSpPr txBox="1">
            <a:spLocks noGrp="1"/>
          </p:cNvSpPr>
          <p:nvPr>
            <p:ph type="title"/>
          </p:nvPr>
        </p:nvSpPr>
        <p:spPr>
          <a:xfrm>
            <a:off x="432000" y="2985840"/>
            <a:ext cx="9251640" cy="1262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210" name="Google Shape;210;p51"/>
          <p:cNvSpPr txBox="1">
            <a:spLocks noGrp="1"/>
          </p:cNvSpPr>
          <p:nvPr>
            <p:ph type="body" idx="1"/>
          </p:nvPr>
        </p:nvSpPr>
        <p:spPr>
          <a:xfrm>
            <a:off x="504000" y="4500000"/>
            <a:ext cx="4426920" cy="2379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211" name="Google Shape;211;p51"/>
          <p:cNvSpPr txBox="1">
            <a:spLocks noGrp="1"/>
          </p:cNvSpPr>
          <p:nvPr>
            <p:ph type="body" idx="2"/>
          </p:nvPr>
        </p:nvSpPr>
        <p:spPr>
          <a:xfrm>
            <a:off x="5152680" y="4500000"/>
            <a:ext cx="4426920" cy="2379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212" name="Google Shape;212;p51"/>
          <p:cNvSpPr txBox="1">
            <a:spLocks noGrp="1"/>
          </p:cNvSpPr>
          <p:nvPr>
            <p:ph type="body" idx="3"/>
          </p:nvPr>
        </p:nvSpPr>
        <p:spPr>
          <a:xfrm>
            <a:off x="5152680" y="7106400"/>
            <a:ext cx="4426920" cy="2379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213" name="Google Shape;213;p51"/>
          <p:cNvSpPr txBox="1">
            <a:spLocks noGrp="1"/>
          </p:cNvSpPr>
          <p:nvPr>
            <p:ph type="body" idx="4"/>
          </p:nvPr>
        </p:nvSpPr>
        <p:spPr>
          <a:xfrm>
            <a:off x="504000" y="7106400"/>
            <a:ext cx="4426920" cy="2379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52"/>
          <p:cNvSpPr txBox="1">
            <a:spLocks noGrp="1"/>
          </p:cNvSpPr>
          <p:nvPr>
            <p:ph type="title"/>
          </p:nvPr>
        </p:nvSpPr>
        <p:spPr>
          <a:xfrm>
            <a:off x="432000" y="2985840"/>
            <a:ext cx="9251640" cy="1262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216" name="Google Shape;216;p52"/>
          <p:cNvSpPr txBox="1">
            <a:spLocks noGrp="1"/>
          </p:cNvSpPr>
          <p:nvPr>
            <p:ph type="body" idx="1"/>
          </p:nvPr>
        </p:nvSpPr>
        <p:spPr>
          <a:xfrm>
            <a:off x="504000" y="4500000"/>
            <a:ext cx="9071640" cy="49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217" name="Google Shape;217;p52"/>
          <p:cNvSpPr txBox="1">
            <a:spLocks noGrp="1"/>
          </p:cNvSpPr>
          <p:nvPr>
            <p:ph type="body" idx="2"/>
          </p:nvPr>
        </p:nvSpPr>
        <p:spPr>
          <a:xfrm>
            <a:off x="504000" y="4500000"/>
            <a:ext cx="9071640" cy="49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218" name="Google Shape;218;p52"/>
          <p:cNvSpPr/>
          <p:nvPr/>
        </p:nvSpPr>
        <p:spPr>
          <a:xfrm>
            <a:off x="504000" y="4500000"/>
            <a:ext cx="9071640" cy="49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52"/>
          <p:cNvSpPr/>
          <p:nvPr/>
        </p:nvSpPr>
        <p:spPr>
          <a:xfrm>
            <a:off x="504000" y="4500000"/>
            <a:ext cx="9071640" cy="49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>
            <a:spLocks noGrp="1"/>
          </p:cNvSpPr>
          <p:nvPr>
            <p:ph type="title"/>
          </p:nvPr>
        </p:nvSpPr>
        <p:spPr>
          <a:xfrm>
            <a:off x="432000" y="2985840"/>
            <a:ext cx="9251640" cy="1262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_AND_BODY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55"/>
          <p:cNvSpPr txBox="1">
            <a:spLocks noGrp="1"/>
          </p:cNvSpPr>
          <p:nvPr>
            <p:ph type="title"/>
          </p:nvPr>
        </p:nvSpPr>
        <p:spPr>
          <a:xfrm>
            <a:off x="432000" y="2985840"/>
            <a:ext cx="9251640" cy="1262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230" name="Google Shape;230;p55"/>
          <p:cNvSpPr txBox="1">
            <a:spLocks noGrp="1"/>
          </p:cNvSpPr>
          <p:nvPr>
            <p:ph type="subTitle" idx="1"/>
          </p:nvPr>
        </p:nvSpPr>
        <p:spPr>
          <a:xfrm>
            <a:off x="504000" y="4500000"/>
            <a:ext cx="9071640" cy="49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56"/>
          <p:cNvSpPr txBox="1">
            <a:spLocks noGrp="1"/>
          </p:cNvSpPr>
          <p:nvPr>
            <p:ph type="title"/>
          </p:nvPr>
        </p:nvSpPr>
        <p:spPr>
          <a:xfrm>
            <a:off x="432000" y="2985840"/>
            <a:ext cx="9251640" cy="1262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233" name="Google Shape;233;p56"/>
          <p:cNvSpPr txBox="1">
            <a:spLocks noGrp="1"/>
          </p:cNvSpPr>
          <p:nvPr>
            <p:ph type="body" idx="1"/>
          </p:nvPr>
        </p:nvSpPr>
        <p:spPr>
          <a:xfrm>
            <a:off x="504000" y="4500000"/>
            <a:ext cx="9071640" cy="49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WO_OBJECTS"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57"/>
          <p:cNvSpPr txBox="1">
            <a:spLocks noGrp="1"/>
          </p:cNvSpPr>
          <p:nvPr>
            <p:ph type="title"/>
          </p:nvPr>
        </p:nvSpPr>
        <p:spPr>
          <a:xfrm>
            <a:off x="432000" y="2985840"/>
            <a:ext cx="9251640" cy="1262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236" name="Google Shape;236;p57"/>
          <p:cNvSpPr txBox="1">
            <a:spLocks noGrp="1"/>
          </p:cNvSpPr>
          <p:nvPr>
            <p:ph type="body" idx="1"/>
          </p:nvPr>
        </p:nvSpPr>
        <p:spPr>
          <a:xfrm>
            <a:off x="504000" y="4500000"/>
            <a:ext cx="4426920" cy="49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237" name="Google Shape;237;p57"/>
          <p:cNvSpPr txBox="1">
            <a:spLocks noGrp="1"/>
          </p:cNvSpPr>
          <p:nvPr>
            <p:ph type="body" idx="2"/>
          </p:nvPr>
        </p:nvSpPr>
        <p:spPr>
          <a:xfrm>
            <a:off x="5152680" y="4500000"/>
            <a:ext cx="4426920" cy="49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58"/>
          <p:cNvSpPr txBox="1">
            <a:spLocks noGrp="1"/>
          </p:cNvSpPr>
          <p:nvPr>
            <p:ph type="title"/>
          </p:nvPr>
        </p:nvSpPr>
        <p:spPr>
          <a:xfrm>
            <a:off x="432000" y="2985840"/>
            <a:ext cx="9251640" cy="1262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59"/>
          <p:cNvSpPr txBox="1">
            <a:spLocks noGrp="1"/>
          </p:cNvSpPr>
          <p:nvPr>
            <p:ph type="subTitle" idx="1"/>
          </p:nvPr>
        </p:nvSpPr>
        <p:spPr>
          <a:xfrm>
            <a:off x="432000" y="2985840"/>
            <a:ext cx="9251640" cy="58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60"/>
          <p:cNvSpPr txBox="1">
            <a:spLocks noGrp="1"/>
          </p:cNvSpPr>
          <p:nvPr>
            <p:ph type="title"/>
          </p:nvPr>
        </p:nvSpPr>
        <p:spPr>
          <a:xfrm>
            <a:off x="432000" y="2985840"/>
            <a:ext cx="9251640" cy="1262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244" name="Google Shape;244;p60"/>
          <p:cNvSpPr txBox="1">
            <a:spLocks noGrp="1"/>
          </p:cNvSpPr>
          <p:nvPr>
            <p:ph type="body" idx="1"/>
          </p:nvPr>
        </p:nvSpPr>
        <p:spPr>
          <a:xfrm>
            <a:off x="504000" y="4500000"/>
            <a:ext cx="4426920" cy="2379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245" name="Google Shape;245;p60"/>
          <p:cNvSpPr txBox="1">
            <a:spLocks noGrp="1"/>
          </p:cNvSpPr>
          <p:nvPr>
            <p:ph type="body" idx="2"/>
          </p:nvPr>
        </p:nvSpPr>
        <p:spPr>
          <a:xfrm>
            <a:off x="504000" y="7106400"/>
            <a:ext cx="4426920" cy="2379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246" name="Google Shape;246;p60"/>
          <p:cNvSpPr txBox="1">
            <a:spLocks noGrp="1"/>
          </p:cNvSpPr>
          <p:nvPr>
            <p:ph type="body" idx="3"/>
          </p:nvPr>
        </p:nvSpPr>
        <p:spPr>
          <a:xfrm>
            <a:off x="5152680" y="4500000"/>
            <a:ext cx="4426920" cy="49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61"/>
          <p:cNvSpPr txBox="1">
            <a:spLocks noGrp="1"/>
          </p:cNvSpPr>
          <p:nvPr>
            <p:ph type="title"/>
          </p:nvPr>
        </p:nvSpPr>
        <p:spPr>
          <a:xfrm>
            <a:off x="432000" y="2985840"/>
            <a:ext cx="9251640" cy="1262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249" name="Google Shape;249;p61"/>
          <p:cNvSpPr txBox="1">
            <a:spLocks noGrp="1"/>
          </p:cNvSpPr>
          <p:nvPr>
            <p:ph type="body" idx="1"/>
          </p:nvPr>
        </p:nvSpPr>
        <p:spPr>
          <a:xfrm>
            <a:off x="504000" y="4500000"/>
            <a:ext cx="4426920" cy="49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250" name="Google Shape;250;p61"/>
          <p:cNvSpPr txBox="1">
            <a:spLocks noGrp="1"/>
          </p:cNvSpPr>
          <p:nvPr>
            <p:ph type="body" idx="2"/>
          </p:nvPr>
        </p:nvSpPr>
        <p:spPr>
          <a:xfrm>
            <a:off x="5152680" y="4500000"/>
            <a:ext cx="4426920" cy="2379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251" name="Google Shape;251;p61"/>
          <p:cNvSpPr txBox="1">
            <a:spLocks noGrp="1"/>
          </p:cNvSpPr>
          <p:nvPr>
            <p:ph type="body" idx="3"/>
          </p:nvPr>
        </p:nvSpPr>
        <p:spPr>
          <a:xfrm>
            <a:off x="5152680" y="7106400"/>
            <a:ext cx="4426920" cy="2379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62"/>
          <p:cNvSpPr txBox="1">
            <a:spLocks noGrp="1"/>
          </p:cNvSpPr>
          <p:nvPr>
            <p:ph type="title"/>
          </p:nvPr>
        </p:nvSpPr>
        <p:spPr>
          <a:xfrm>
            <a:off x="432000" y="2985840"/>
            <a:ext cx="9251640" cy="1262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254" name="Google Shape;254;p62"/>
          <p:cNvSpPr txBox="1">
            <a:spLocks noGrp="1"/>
          </p:cNvSpPr>
          <p:nvPr>
            <p:ph type="body" idx="1"/>
          </p:nvPr>
        </p:nvSpPr>
        <p:spPr>
          <a:xfrm>
            <a:off x="504000" y="4500000"/>
            <a:ext cx="4426920" cy="2379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255" name="Google Shape;255;p62"/>
          <p:cNvSpPr txBox="1">
            <a:spLocks noGrp="1"/>
          </p:cNvSpPr>
          <p:nvPr>
            <p:ph type="body" idx="2"/>
          </p:nvPr>
        </p:nvSpPr>
        <p:spPr>
          <a:xfrm>
            <a:off x="5152680" y="4500000"/>
            <a:ext cx="4426920" cy="2379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256" name="Google Shape;256;p62"/>
          <p:cNvSpPr txBox="1">
            <a:spLocks noGrp="1"/>
          </p:cNvSpPr>
          <p:nvPr>
            <p:ph type="body" idx="3"/>
          </p:nvPr>
        </p:nvSpPr>
        <p:spPr>
          <a:xfrm>
            <a:off x="504000" y="7106400"/>
            <a:ext cx="9071640" cy="2379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63"/>
          <p:cNvSpPr txBox="1">
            <a:spLocks noGrp="1"/>
          </p:cNvSpPr>
          <p:nvPr>
            <p:ph type="title"/>
          </p:nvPr>
        </p:nvSpPr>
        <p:spPr>
          <a:xfrm>
            <a:off x="432000" y="2985840"/>
            <a:ext cx="9251640" cy="1262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259" name="Google Shape;259;p63"/>
          <p:cNvSpPr txBox="1">
            <a:spLocks noGrp="1"/>
          </p:cNvSpPr>
          <p:nvPr>
            <p:ph type="body" idx="1"/>
          </p:nvPr>
        </p:nvSpPr>
        <p:spPr>
          <a:xfrm>
            <a:off x="504000" y="4500000"/>
            <a:ext cx="9071640" cy="2379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260" name="Google Shape;260;p63"/>
          <p:cNvSpPr txBox="1">
            <a:spLocks noGrp="1"/>
          </p:cNvSpPr>
          <p:nvPr>
            <p:ph type="body" idx="2"/>
          </p:nvPr>
        </p:nvSpPr>
        <p:spPr>
          <a:xfrm>
            <a:off x="504000" y="7106400"/>
            <a:ext cx="9071640" cy="2379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64"/>
          <p:cNvSpPr txBox="1">
            <a:spLocks noGrp="1"/>
          </p:cNvSpPr>
          <p:nvPr>
            <p:ph type="title"/>
          </p:nvPr>
        </p:nvSpPr>
        <p:spPr>
          <a:xfrm>
            <a:off x="432000" y="2985840"/>
            <a:ext cx="9251640" cy="1262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263" name="Google Shape;263;p64"/>
          <p:cNvSpPr txBox="1">
            <a:spLocks noGrp="1"/>
          </p:cNvSpPr>
          <p:nvPr>
            <p:ph type="body" idx="1"/>
          </p:nvPr>
        </p:nvSpPr>
        <p:spPr>
          <a:xfrm>
            <a:off x="504000" y="4500000"/>
            <a:ext cx="4426920" cy="2379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264" name="Google Shape;264;p64"/>
          <p:cNvSpPr txBox="1">
            <a:spLocks noGrp="1"/>
          </p:cNvSpPr>
          <p:nvPr>
            <p:ph type="body" idx="2"/>
          </p:nvPr>
        </p:nvSpPr>
        <p:spPr>
          <a:xfrm>
            <a:off x="5152680" y="4500000"/>
            <a:ext cx="4426920" cy="2379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265" name="Google Shape;265;p64"/>
          <p:cNvSpPr txBox="1">
            <a:spLocks noGrp="1"/>
          </p:cNvSpPr>
          <p:nvPr>
            <p:ph type="body" idx="3"/>
          </p:nvPr>
        </p:nvSpPr>
        <p:spPr>
          <a:xfrm>
            <a:off x="5152680" y="7106400"/>
            <a:ext cx="4426920" cy="2379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266" name="Google Shape;266;p64"/>
          <p:cNvSpPr txBox="1">
            <a:spLocks noGrp="1"/>
          </p:cNvSpPr>
          <p:nvPr>
            <p:ph type="body" idx="4"/>
          </p:nvPr>
        </p:nvSpPr>
        <p:spPr>
          <a:xfrm>
            <a:off x="504000" y="7106400"/>
            <a:ext cx="4426920" cy="2379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7"/>
          <p:cNvSpPr txBox="1">
            <a:spLocks noGrp="1"/>
          </p:cNvSpPr>
          <p:nvPr>
            <p:ph type="subTitle" idx="1"/>
          </p:nvPr>
        </p:nvSpPr>
        <p:spPr>
          <a:xfrm>
            <a:off x="432000" y="2985840"/>
            <a:ext cx="9251640" cy="58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65"/>
          <p:cNvSpPr txBox="1">
            <a:spLocks noGrp="1"/>
          </p:cNvSpPr>
          <p:nvPr>
            <p:ph type="title"/>
          </p:nvPr>
        </p:nvSpPr>
        <p:spPr>
          <a:xfrm>
            <a:off x="432000" y="2985840"/>
            <a:ext cx="9251640" cy="1262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269" name="Google Shape;269;p65"/>
          <p:cNvSpPr txBox="1">
            <a:spLocks noGrp="1"/>
          </p:cNvSpPr>
          <p:nvPr>
            <p:ph type="body" idx="1"/>
          </p:nvPr>
        </p:nvSpPr>
        <p:spPr>
          <a:xfrm>
            <a:off x="504000" y="4500000"/>
            <a:ext cx="9071640" cy="49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270" name="Google Shape;270;p65"/>
          <p:cNvSpPr txBox="1">
            <a:spLocks noGrp="1"/>
          </p:cNvSpPr>
          <p:nvPr>
            <p:ph type="body" idx="2"/>
          </p:nvPr>
        </p:nvSpPr>
        <p:spPr>
          <a:xfrm>
            <a:off x="504000" y="4500000"/>
            <a:ext cx="9071640" cy="49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271" name="Google Shape;271;p65"/>
          <p:cNvSpPr/>
          <p:nvPr/>
        </p:nvSpPr>
        <p:spPr>
          <a:xfrm>
            <a:off x="504000" y="4500000"/>
            <a:ext cx="9071640" cy="49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65"/>
          <p:cNvSpPr/>
          <p:nvPr/>
        </p:nvSpPr>
        <p:spPr>
          <a:xfrm>
            <a:off x="504000" y="4500000"/>
            <a:ext cx="9071640" cy="49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8"/>
          <p:cNvSpPr txBox="1">
            <a:spLocks noGrp="1"/>
          </p:cNvSpPr>
          <p:nvPr>
            <p:ph type="title"/>
          </p:nvPr>
        </p:nvSpPr>
        <p:spPr>
          <a:xfrm>
            <a:off x="432000" y="2985840"/>
            <a:ext cx="9251640" cy="1262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30" name="Google Shape;30;p8"/>
          <p:cNvSpPr txBox="1">
            <a:spLocks noGrp="1"/>
          </p:cNvSpPr>
          <p:nvPr>
            <p:ph type="body" idx="1"/>
          </p:nvPr>
        </p:nvSpPr>
        <p:spPr>
          <a:xfrm>
            <a:off x="504000" y="4500000"/>
            <a:ext cx="4426920" cy="2379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31" name="Google Shape;31;p8"/>
          <p:cNvSpPr txBox="1">
            <a:spLocks noGrp="1"/>
          </p:cNvSpPr>
          <p:nvPr>
            <p:ph type="body" idx="2"/>
          </p:nvPr>
        </p:nvSpPr>
        <p:spPr>
          <a:xfrm>
            <a:off x="504000" y="7106400"/>
            <a:ext cx="4426920" cy="2379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32" name="Google Shape;32;p8"/>
          <p:cNvSpPr txBox="1">
            <a:spLocks noGrp="1"/>
          </p:cNvSpPr>
          <p:nvPr>
            <p:ph type="body" idx="3"/>
          </p:nvPr>
        </p:nvSpPr>
        <p:spPr>
          <a:xfrm>
            <a:off x="5152680" y="4500000"/>
            <a:ext cx="4426920" cy="49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9"/>
          <p:cNvSpPr txBox="1">
            <a:spLocks noGrp="1"/>
          </p:cNvSpPr>
          <p:nvPr>
            <p:ph type="title"/>
          </p:nvPr>
        </p:nvSpPr>
        <p:spPr>
          <a:xfrm>
            <a:off x="432000" y="2985840"/>
            <a:ext cx="9251640" cy="1262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35" name="Google Shape;35;p9"/>
          <p:cNvSpPr txBox="1">
            <a:spLocks noGrp="1"/>
          </p:cNvSpPr>
          <p:nvPr>
            <p:ph type="body" idx="1"/>
          </p:nvPr>
        </p:nvSpPr>
        <p:spPr>
          <a:xfrm>
            <a:off x="504000" y="4500000"/>
            <a:ext cx="4426920" cy="49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36" name="Google Shape;36;p9"/>
          <p:cNvSpPr txBox="1">
            <a:spLocks noGrp="1"/>
          </p:cNvSpPr>
          <p:nvPr>
            <p:ph type="body" idx="2"/>
          </p:nvPr>
        </p:nvSpPr>
        <p:spPr>
          <a:xfrm>
            <a:off x="5152680" y="4500000"/>
            <a:ext cx="4426920" cy="2379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body" idx="3"/>
          </p:nvPr>
        </p:nvSpPr>
        <p:spPr>
          <a:xfrm>
            <a:off x="5152680" y="7106400"/>
            <a:ext cx="4426920" cy="2379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0"/>
          <p:cNvSpPr txBox="1">
            <a:spLocks noGrp="1"/>
          </p:cNvSpPr>
          <p:nvPr>
            <p:ph type="title"/>
          </p:nvPr>
        </p:nvSpPr>
        <p:spPr>
          <a:xfrm>
            <a:off x="432000" y="2985840"/>
            <a:ext cx="9251640" cy="1262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40" name="Google Shape;40;p10"/>
          <p:cNvSpPr txBox="1">
            <a:spLocks noGrp="1"/>
          </p:cNvSpPr>
          <p:nvPr>
            <p:ph type="body" idx="1"/>
          </p:nvPr>
        </p:nvSpPr>
        <p:spPr>
          <a:xfrm>
            <a:off x="504000" y="4500000"/>
            <a:ext cx="4426920" cy="2379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41" name="Google Shape;41;p10"/>
          <p:cNvSpPr txBox="1">
            <a:spLocks noGrp="1"/>
          </p:cNvSpPr>
          <p:nvPr>
            <p:ph type="body" idx="2"/>
          </p:nvPr>
        </p:nvSpPr>
        <p:spPr>
          <a:xfrm>
            <a:off x="5152680" y="4500000"/>
            <a:ext cx="4426920" cy="2379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42" name="Google Shape;42;p10"/>
          <p:cNvSpPr txBox="1">
            <a:spLocks noGrp="1"/>
          </p:cNvSpPr>
          <p:nvPr>
            <p:ph type="body" idx="3"/>
          </p:nvPr>
        </p:nvSpPr>
        <p:spPr>
          <a:xfrm>
            <a:off x="504000" y="7106400"/>
            <a:ext cx="9071640" cy="2379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3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image" Target="../media/image4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14" Type="http://schemas.openxmlformats.org/officeDocument/2006/relationships/image" Target="../media/image5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0.xml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Relationship Id="rId14" Type="http://schemas.openxmlformats.org/officeDocument/2006/relationships/image" Target="../media/image6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360" y="6971040"/>
            <a:ext cx="10079640" cy="58896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504000" y="1417320"/>
            <a:ext cx="9071640" cy="315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540000" y="4860000"/>
            <a:ext cx="9071640" cy="49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dt" idx="10"/>
          </p:nvPr>
        </p:nvSpPr>
        <p:spPr>
          <a:xfrm>
            <a:off x="504000" y="7092000"/>
            <a:ext cx="2348280" cy="388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ftr" idx="11"/>
          </p:nvPr>
        </p:nvSpPr>
        <p:spPr>
          <a:xfrm>
            <a:off x="3060000" y="7092000"/>
            <a:ext cx="3960000" cy="388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sldNum" idx="12"/>
          </p:nvPr>
        </p:nvSpPr>
        <p:spPr>
          <a:xfrm>
            <a:off x="7227360" y="7092000"/>
            <a:ext cx="2348280" cy="388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4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 rtl="0">
              <a:spcBef>
                <a:spcPts val="0"/>
              </a:spcBef>
              <a:buNone/>
              <a:defRPr sz="14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 rtl="0">
              <a:spcBef>
                <a:spcPts val="0"/>
              </a:spcBef>
              <a:buNone/>
              <a:defRPr sz="14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 rtl="0">
              <a:spcBef>
                <a:spcPts val="0"/>
              </a:spcBef>
              <a:buNone/>
              <a:defRPr sz="14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 rtl="0">
              <a:spcBef>
                <a:spcPts val="0"/>
              </a:spcBef>
              <a:buNone/>
              <a:defRPr sz="14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 rtl="0">
              <a:spcBef>
                <a:spcPts val="0"/>
              </a:spcBef>
              <a:buNone/>
              <a:defRPr sz="14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 rtl="0">
              <a:spcBef>
                <a:spcPts val="0"/>
              </a:spcBef>
              <a:buNone/>
              <a:defRPr sz="14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 rtl="0">
              <a:spcBef>
                <a:spcPts val="0"/>
              </a:spcBef>
              <a:buNone/>
              <a:defRPr sz="14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 rtl="0">
              <a:spcBef>
                <a:spcPts val="0"/>
              </a:spcBef>
              <a:buNone/>
              <a:defRPr sz="14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2" name="Google Shape;12;p1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360" y="0"/>
            <a:ext cx="10079640" cy="65592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4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360" y="0"/>
            <a:ext cx="10079640" cy="1302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14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720" y="6971040"/>
            <a:ext cx="10079640" cy="588960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360000" y="193320"/>
            <a:ext cx="9360000" cy="886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63" name="Google Shape;63;p14"/>
          <p:cNvSpPr txBox="1">
            <a:spLocks noGrp="1"/>
          </p:cNvSpPr>
          <p:nvPr>
            <p:ph type="body" idx="1"/>
          </p:nvPr>
        </p:nvSpPr>
        <p:spPr>
          <a:xfrm>
            <a:off x="360000" y="1440000"/>
            <a:ext cx="9360000" cy="49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64" name="Google Shape;64;p14"/>
          <p:cNvSpPr txBox="1">
            <a:spLocks noGrp="1"/>
          </p:cNvSpPr>
          <p:nvPr>
            <p:ph type="ftr" idx="11"/>
          </p:nvPr>
        </p:nvSpPr>
        <p:spPr>
          <a:xfrm>
            <a:off x="3060000" y="7092000"/>
            <a:ext cx="3960000" cy="388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65" name="Google Shape;65;p14"/>
          <p:cNvSpPr txBox="1">
            <a:spLocks noGrp="1"/>
          </p:cNvSpPr>
          <p:nvPr>
            <p:ph type="sldNum" idx="12"/>
          </p:nvPr>
        </p:nvSpPr>
        <p:spPr>
          <a:xfrm>
            <a:off x="7227360" y="7092000"/>
            <a:ext cx="2348280" cy="388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4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 rtl="0">
              <a:spcBef>
                <a:spcPts val="0"/>
              </a:spcBef>
              <a:buNone/>
              <a:defRPr sz="14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 rtl="0">
              <a:spcBef>
                <a:spcPts val="0"/>
              </a:spcBef>
              <a:buNone/>
              <a:defRPr sz="14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 rtl="0">
              <a:spcBef>
                <a:spcPts val="0"/>
              </a:spcBef>
              <a:buNone/>
              <a:defRPr sz="14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 rtl="0">
              <a:spcBef>
                <a:spcPts val="0"/>
              </a:spcBef>
              <a:buNone/>
              <a:defRPr sz="14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 rtl="0">
              <a:spcBef>
                <a:spcPts val="0"/>
              </a:spcBef>
              <a:buNone/>
              <a:defRPr sz="14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 rtl="0">
              <a:spcBef>
                <a:spcPts val="0"/>
              </a:spcBef>
              <a:buNone/>
              <a:defRPr sz="14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 rtl="0">
              <a:spcBef>
                <a:spcPts val="0"/>
              </a:spcBef>
              <a:buNone/>
              <a:defRPr sz="14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 rtl="0">
              <a:spcBef>
                <a:spcPts val="0"/>
              </a:spcBef>
              <a:buNone/>
              <a:defRPr sz="14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6" name="Google Shape;66;p14"/>
          <p:cNvSpPr txBox="1">
            <a:spLocks noGrp="1"/>
          </p:cNvSpPr>
          <p:nvPr>
            <p:ph type="dt" idx="10"/>
          </p:nvPr>
        </p:nvSpPr>
        <p:spPr>
          <a:xfrm>
            <a:off x="504000" y="7092000"/>
            <a:ext cx="2348280" cy="388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27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0" y="2844360"/>
            <a:ext cx="10079640" cy="151164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27"/>
          <p:cNvSpPr txBox="1">
            <a:spLocks noGrp="1"/>
          </p:cNvSpPr>
          <p:nvPr>
            <p:ph type="title"/>
          </p:nvPr>
        </p:nvSpPr>
        <p:spPr>
          <a:xfrm>
            <a:off x="432000" y="2985840"/>
            <a:ext cx="9251640" cy="1262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16" name="Google Shape;116;p27"/>
          <p:cNvSpPr txBox="1">
            <a:spLocks noGrp="1"/>
          </p:cNvSpPr>
          <p:nvPr>
            <p:ph type="body" idx="1"/>
          </p:nvPr>
        </p:nvSpPr>
        <p:spPr>
          <a:xfrm>
            <a:off x="504000" y="4500000"/>
            <a:ext cx="9071640" cy="49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17" name="Google Shape;117;p27"/>
          <p:cNvSpPr txBox="1">
            <a:spLocks noGrp="1"/>
          </p:cNvSpPr>
          <p:nvPr>
            <p:ph type="dt" idx="10"/>
          </p:nvPr>
        </p:nvSpPr>
        <p:spPr>
          <a:xfrm>
            <a:off x="504000" y="7092000"/>
            <a:ext cx="2348280" cy="388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18" name="Google Shape;118;p27"/>
          <p:cNvSpPr txBox="1">
            <a:spLocks noGrp="1"/>
          </p:cNvSpPr>
          <p:nvPr>
            <p:ph type="ftr" idx="11"/>
          </p:nvPr>
        </p:nvSpPr>
        <p:spPr>
          <a:xfrm>
            <a:off x="3060000" y="7092000"/>
            <a:ext cx="3960000" cy="388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19" name="Google Shape;119;p27"/>
          <p:cNvSpPr txBox="1">
            <a:spLocks noGrp="1"/>
          </p:cNvSpPr>
          <p:nvPr>
            <p:ph type="sldNum" idx="12"/>
          </p:nvPr>
        </p:nvSpPr>
        <p:spPr>
          <a:xfrm>
            <a:off x="7227360" y="7092000"/>
            <a:ext cx="2348280" cy="388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4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 rtl="0">
              <a:spcBef>
                <a:spcPts val="0"/>
              </a:spcBef>
              <a:buNone/>
              <a:defRPr sz="14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 rtl="0">
              <a:spcBef>
                <a:spcPts val="0"/>
              </a:spcBef>
              <a:buNone/>
              <a:defRPr sz="14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 rtl="0">
              <a:spcBef>
                <a:spcPts val="0"/>
              </a:spcBef>
              <a:buNone/>
              <a:defRPr sz="14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 rtl="0">
              <a:spcBef>
                <a:spcPts val="0"/>
              </a:spcBef>
              <a:buNone/>
              <a:defRPr sz="14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 rtl="0">
              <a:spcBef>
                <a:spcPts val="0"/>
              </a:spcBef>
              <a:buNone/>
              <a:defRPr sz="14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 rtl="0">
              <a:spcBef>
                <a:spcPts val="0"/>
              </a:spcBef>
              <a:buNone/>
              <a:defRPr sz="14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 rtl="0">
              <a:spcBef>
                <a:spcPts val="0"/>
              </a:spcBef>
              <a:buNone/>
              <a:defRPr sz="14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 rtl="0">
              <a:spcBef>
                <a:spcPts val="0"/>
              </a:spcBef>
              <a:buNone/>
              <a:defRPr sz="14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40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0" y="1260000"/>
            <a:ext cx="1847520" cy="63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40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360" y="0"/>
            <a:ext cx="10079640" cy="1302480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40"/>
          <p:cNvSpPr txBox="1">
            <a:spLocks noGrp="1"/>
          </p:cNvSpPr>
          <p:nvPr>
            <p:ph type="title"/>
          </p:nvPr>
        </p:nvSpPr>
        <p:spPr>
          <a:xfrm>
            <a:off x="180000" y="193320"/>
            <a:ext cx="9720000" cy="886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70" name="Google Shape;170;p40"/>
          <p:cNvSpPr txBox="1">
            <a:spLocks noGrp="1"/>
          </p:cNvSpPr>
          <p:nvPr>
            <p:ph type="body" idx="1"/>
          </p:nvPr>
        </p:nvSpPr>
        <p:spPr>
          <a:xfrm>
            <a:off x="1980000" y="1440000"/>
            <a:ext cx="7920000" cy="49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71" name="Google Shape;171;p40"/>
          <p:cNvSpPr txBox="1">
            <a:spLocks noGrp="1"/>
          </p:cNvSpPr>
          <p:nvPr>
            <p:ph type="sldNum" idx="12"/>
          </p:nvPr>
        </p:nvSpPr>
        <p:spPr>
          <a:xfrm>
            <a:off x="8064000" y="7092000"/>
            <a:ext cx="1835640" cy="388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4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 rtl="0">
              <a:spcBef>
                <a:spcPts val="0"/>
              </a:spcBef>
              <a:buNone/>
              <a:defRPr sz="14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 rtl="0">
              <a:spcBef>
                <a:spcPts val="0"/>
              </a:spcBef>
              <a:buNone/>
              <a:defRPr sz="14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 rtl="0">
              <a:spcBef>
                <a:spcPts val="0"/>
              </a:spcBef>
              <a:buNone/>
              <a:defRPr sz="14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 rtl="0">
              <a:spcBef>
                <a:spcPts val="0"/>
              </a:spcBef>
              <a:buNone/>
              <a:defRPr sz="14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 rtl="0">
              <a:spcBef>
                <a:spcPts val="0"/>
              </a:spcBef>
              <a:buNone/>
              <a:defRPr sz="14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 rtl="0">
              <a:spcBef>
                <a:spcPts val="0"/>
              </a:spcBef>
              <a:buNone/>
              <a:defRPr sz="14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 rtl="0">
              <a:spcBef>
                <a:spcPts val="0"/>
              </a:spcBef>
              <a:buNone/>
              <a:defRPr sz="14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 rtl="0">
              <a:spcBef>
                <a:spcPts val="0"/>
              </a:spcBef>
              <a:buNone/>
              <a:defRPr sz="14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2" name="Google Shape;172;p40"/>
          <p:cNvSpPr txBox="1">
            <a:spLocks noGrp="1"/>
          </p:cNvSpPr>
          <p:nvPr>
            <p:ph type="ftr" idx="11"/>
          </p:nvPr>
        </p:nvSpPr>
        <p:spPr>
          <a:xfrm>
            <a:off x="4140000" y="7092000"/>
            <a:ext cx="3780000" cy="388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73" name="Google Shape;173;p40"/>
          <p:cNvSpPr txBox="1">
            <a:spLocks noGrp="1"/>
          </p:cNvSpPr>
          <p:nvPr>
            <p:ph type="dt" idx="10"/>
          </p:nvPr>
        </p:nvSpPr>
        <p:spPr>
          <a:xfrm>
            <a:off x="1980000" y="7092000"/>
            <a:ext cx="1980000" cy="388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  <p:sldLayoutId id="2147483695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53"/>
          <p:cNvSpPr txBox="1">
            <a:spLocks noGrp="1"/>
          </p:cNvSpPr>
          <p:nvPr>
            <p:ph type="body" idx="1"/>
          </p:nvPr>
        </p:nvSpPr>
        <p:spPr>
          <a:xfrm>
            <a:off x="144360" y="2520000"/>
            <a:ext cx="5075640" cy="49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222" name="Google Shape;222;p53"/>
          <p:cNvSpPr txBox="1">
            <a:spLocks noGrp="1"/>
          </p:cNvSpPr>
          <p:nvPr>
            <p:ph type="dt" idx="10"/>
          </p:nvPr>
        </p:nvSpPr>
        <p:spPr>
          <a:xfrm>
            <a:off x="504000" y="7092000"/>
            <a:ext cx="2348280" cy="388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223" name="Google Shape;223;p53"/>
          <p:cNvSpPr txBox="1">
            <a:spLocks noGrp="1"/>
          </p:cNvSpPr>
          <p:nvPr>
            <p:ph type="ftr" idx="11"/>
          </p:nvPr>
        </p:nvSpPr>
        <p:spPr>
          <a:xfrm>
            <a:off x="3447360" y="7092000"/>
            <a:ext cx="3195000" cy="388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224" name="Google Shape;224;p53"/>
          <p:cNvSpPr txBox="1">
            <a:spLocks noGrp="1"/>
          </p:cNvSpPr>
          <p:nvPr>
            <p:ph type="sldNum" idx="12"/>
          </p:nvPr>
        </p:nvSpPr>
        <p:spPr>
          <a:xfrm>
            <a:off x="7227360" y="7092000"/>
            <a:ext cx="2348280" cy="388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4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 rtl="0">
              <a:spcBef>
                <a:spcPts val="0"/>
              </a:spcBef>
              <a:buNone/>
              <a:defRPr sz="14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 rtl="0">
              <a:spcBef>
                <a:spcPts val="0"/>
              </a:spcBef>
              <a:buNone/>
              <a:defRPr sz="14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 rtl="0">
              <a:spcBef>
                <a:spcPts val="0"/>
              </a:spcBef>
              <a:buNone/>
              <a:defRPr sz="14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 rtl="0">
              <a:spcBef>
                <a:spcPts val="0"/>
              </a:spcBef>
              <a:buNone/>
              <a:defRPr sz="14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 rtl="0">
              <a:spcBef>
                <a:spcPts val="0"/>
              </a:spcBef>
              <a:buNone/>
              <a:defRPr sz="14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 rtl="0">
              <a:spcBef>
                <a:spcPts val="0"/>
              </a:spcBef>
              <a:buNone/>
              <a:defRPr sz="14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 rtl="0">
              <a:spcBef>
                <a:spcPts val="0"/>
              </a:spcBef>
              <a:buNone/>
              <a:defRPr sz="14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 rtl="0">
              <a:spcBef>
                <a:spcPts val="0"/>
              </a:spcBef>
              <a:buNone/>
              <a:defRPr sz="14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25" name="Google Shape;225;p53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-43920" y="5580000"/>
            <a:ext cx="2923920" cy="1123560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53"/>
          <p:cNvSpPr txBox="1">
            <a:spLocks noGrp="1"/>
          </p:cNvSpPr>
          <p:nvPr>
            <p:ph type="title"/>
          </p:nvPr>
        </p:nvSpPr>
        <p:spPr>
          <a:xfrm>
            <a:off x="0" y="5577840"/>
            <a:ext cx="2880000" cy="1082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  <p:sldLayoutId id="2147483707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angular.io/docs/ts/latest/tutorial/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Relationship Id="rId5" Type="http://schemas.openxmlformats.org/officeDocument/2006/relationships/hyperlink" Target="https://www.tutorialspoint.com/angular2/index.htm" TargetMode="External"/><Relationship Id="rId4" Type="http://schemas.openxmlformats.org/officeDocument/2006/relationships/hyperlink" Target="https://www.youtube.com/watch?v=zj7_4VDFQPA&amp;index=1&amp;list=PLC3y8-rFHvwg5gEu2KF4sbGvpUqMRSBSW" TargetMode="Externa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Google Shape;277;p6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05760" y="2047680"/>
            <a:ext cx="8226720" cy="1972080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66"/>
          <p:cNvSpPr/>
          <p:nvPr/>
        </p:nvSpPr>
        <p:spPr>
          <a:xfrm>
            <a:off x="7067520" y="5055120"/>
            <a:ext cx="2367360" cy="189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800" b="1" i="0" u="none" strike="noStrike" cap="none" dirty="0">
                <a:solidFill>
                  <a:srgbClr val="AA0303"/>
                </a:solidFill>
                <a:latin typeface="Calibri" panose="020F0502020204030204" pitchFamily="34" charset="0"/>
                <a:ea typeface="Constantia"/>
                <a:cs typeface="Calibri" panose="020F0502020204030204" pitchFamily="34" charset="0"/>
                <a:sym typeface="Constantia"/>
              </a:rPr>
              <a:t>Prepared by</a:t>
            </a:r>
            <a:endParaRPr sz="1800" b="0" i="0" u="none" strike="noStrike" cap="none" dirty="0">
              <a:solidFill>
                <a:srgbClr val="000000"/>
              </a:solidFill>
              <a:latin typeface="Calibri" panose="020F0502020204030204" pitchFamily="34" charset="0"/>
              <a:ea typeface="Source Sans Pro"/>
              <a:cs typeface="Calibri" panose="020F0502020204030204" pitchFamily="34" charset="0"/>
              <a:sym typeface="Source Sans Pr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b="0" i="0" u="none" strike="noStrike" cap="none" dirty="0" err="1">
                <a:solidFill>
                  <a:srgbClr val="000000"/>
                </a:solidFill>
                <a:latin typeface="Calibri" panose="020F0502020204030204" pitchFamily="34" charset="0"/>
                <a:ea typeface="Constantia"/>
                <a:cs typeface="Calibri" panose="020F0502020204030204" pitchFamily="34" charset="0"/>
                <a:sym typeface="Constantia"/>
              </a:rPr>
              <a:t>Dhrutika</a:t>
            </a:r>
            <a:r>
              <a:rPr lang="en-IN" sz="2400" b="0" i="0" u="none" strike="noStrike" cap="none" dirty="0">
                <a:solidFill>
                  <a:srgbClr val="000000"/>
                </a:solidFill>
                <a:latin typeface="Calibri" panose="020F0502020204030204" pitchFamily="34" charset="0"/>
                <a:ea typeface="Constantia"/>
                <a:cs typeface="Calibri" panose="020F0502020204030204" pitchFamily="34" charset="0"/>
                <a:sym typeface="Constantia"/>
              </a:rPr>
              <a:t> Rathod</a:t>
            </a:r>
            <a:endParaRPr sz="1800" b="0" i="0" u="none" strike="noStrike" cap="none" dirty="0">
              <a:solidFill>
                <a:srgbClr val="000000"/>
              </a:solidFill>
              <a:latin typeface="Calibri" panose="020F0502020204030204" pitchFamily="34" charset="0"/>
              <a:ea typeface="Source Sans Pro"/>
              <a:cs typeface="Calibri" panose="020F0502020204030204" pitchFamily="34" charset="0"/>
              <a:sym typeface="Source Sans Pr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rgbClr val="000000"/>
              </a:solidFill>
              <a:latin typeface="Calibri" panose="020F0502020204030204" pitchFamily="34" charset="0"/>
              <a:ea typeface="Source Sans Pro"/>
              <a:cs typeface="Calibri" panose="020F0502020204030204" pitchFamily="34" charset="0"/>
              <a:sym typeface="Source Sans Pro"/>
            </a:endParaRPr>
          </a:p>
        </p:txBody>
      </p:sp>
      <p:cxnSp>
        <p:nvCxnSpPr>
          <p:cNvPr id="280" name="Google Shape;280;p66"/>
          <p:cNvCxnSpPr/>
          <p:nvPr/>
        </p:nvCxnSpPr>
        <p:spPr>
          <a:xfrm>
            <a:off x="548640" y="4879440"/>
            <a:ext cx="8778240" cy="0"/>
          </a:xfrm>
          <a:prstGeom prst="straightConnector1">
            <a:avLst/>
          </a:prstGeom>
          <a:noFill/>
          <a:ln w="10075" cap="flat" cmpd="sng">
            <a:solidFill>
              <a:srgbClr val="990000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76"/>
          <p:cNvSpPr txBox="1"/>
          <p:nvPr/>
        </p:nvSpPr>
        <p:spPr>
          <a:xfrm>
            <a:off x="360000" y="193320"/>
            <a:ext cx="9360000" cy="887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50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Modules</a:t>
            </a:r>
            <a:endParaRPr sz="4400" b="0" i="0" u="none" strike="noStrike" cap="non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48" name="Google Shape;348;p76"/>
          <p:cNvSpPr txBox="1"/>
          <p:nvPr/>
        </p:nvSpPr>
        <p:spPr>
          <a:xfrm>
            <a:off x="360000" y="1440000"/>
            <a:ext cx="9360000" cy="49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445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</a:pPr>
            <a:endParaRPr sz="3200" b="0" i="0" u="none" strike="noStrike" cap="none" dirty="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49" name="Google Shape;349;p7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5360" y="1948680"/>
            <a:ext cx="8380080" cy="43315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77"/>
          <p:cNvSpPr txBox="1"/>
          <p:nvPr/>
        </p:nvSpPr>
        <p:spPr>
          <a:xfrm>
            <a:off x="360000" y="193320"/>
            <a:ext cx="9360000" cy="887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50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Component</a:t>
            </a:r>
            <a:endParaRPr sz="4400" b="0" i="0" u="none" strike="noStrike" cap="non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55" name="Google Shape;355;p77"/>
          <p:cNvSpPr txBox="1"/>
          <p:nvPr/>
        </p:nvSpPr>
        <p:spPr>
          <a:xfrm>
            <a:off x="360000" y="1440000"/>
            <a:ext cx="9360000" cy="49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48200" marR="0" lvl="0" indent="-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Noto Sans Symbols"/>
              <a:buChar char="●"/>
            </a:pPr>
            <a:r>
              <a:rPr lang="en-IN" sz="2200" b="0" i="0" u="none" strike="noStrike" cap="none">
                <a:solidFill>
                  <a:srgbClr val="000000"/>
                </a:solidFill>
                <a:latin typeface="Constantia"/>
                <a:ea typeface="Constantia"/>
                <a:cs typeface="Constantia"/>
                <a:sym typeface="Constantia"/>
              </a:rPr>
              <a:t> </a:t>
            </a:r>
            <a:endParaRPr sz="3200" b="0" i="0" u="none" strike="noStrike" cap="non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48200" marR="0" lvl="0" indent="-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Noto Sans Symbols"/>
              <a:buChar char="●"/>
            </a:pPr>
            <a:r>
              <a:rPr lang="en-IN" sz="2200" b="0" i="0" u="none" strike="noStrike" cap="none">
                <a:solidFill>
                  <a:srgbClr val="000000"/>
                </a:solidFill>
                <a:latin typeface="Constantia"/>
                <a:ea typeface="Constantia"/>
                <a:cs typeface="Constantia"/>
                <a:sym typeface="Constantia"/>
              </a:rPr>
              <a:t> </a:t>
            </a:r>
            <a:endParaRPr sz="3200" b="0" i="0" u="none" strike="noStrike" cap="non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56" name="Google Shape;356;p7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7920" y="1337760"/>
            <a:ext cx="8961840" cy="44812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78"/>
          <p:cNvSpPr txBox="1"/>
          <p:nvPr/>
        </p:nvSpPr>
        <p:spPr>
          <a:xfrm>
            <a:off x="360000" y="193320"/>
            <a:ext cx="9360000" cy="887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50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Component Detail</a:t>
            </a:r>
            <a:endParaRPr sz="4400" b="0" i="0" u="none" strike="noStrike" cap="non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62" name="Google Shape;362;p78"/>
          <p:cNvSpPr txBox="1"/>
          <p:nvPr/>
        </p:nvSpPr>
        <p:spPr>
          <a:xfrm>
            <a:off x="360000" y="1440000"/>
            <a:ext cx="9360000" cy="49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445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</a:pPr>
            <a:r>
              <a:rPr lang="en-IN" sz="2200" b="0" i="0" u="none" strike="noStrike" cap="none" dirty="0">
                <a:solidFill>
                  <a:srgbClr val="000000"/>
                </a:solidFill>
                <a:latin typeface="Constantia"/>
                <a:ea typeface="Constantia"/>
                <a:cs typeface="Constantia"/>
                <a:sym typeface="Constantia"/>
              </a:rPr>
              <a:t> </a:t>
            </a:r>
            <a:endParaRPr sz="3200" b="0" i="0" u="none" strike="noStrike" cap="none" dirty="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63" name="Google Shape;363;p7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0080" y="1737360"/>
            <a:ext cx="8869680" cy="449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79"/>
          <p:cNvSpPr txBox="1"/>
          <p:nvPr/>
        </p:nvSpPr>
        <p:spPr>
          <a:xfrm>
            <a:off x="360000" y="193320"/>
            <a:ext cx="9360000" cy="887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50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Metadata</a:t>
            </a:r>
            <a:endParaRPr sz="4400" b="0" i="0" u="none" strike="noStrike" cap="non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69" name="Google Shape;369;p79"/>
          <p:cNvSpPr txBox="1"/>
          <p:nvPr/>
        </p:nvSpPr>
        <p:spPr>
          <a:xfrm>
            <a:off x="360000" y="1440000"/>
            <a:ext cx="9360000" cy="49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445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</a:pPr>
            <a:r>
              <a:rPr lang="en-IN" sz="2200" b="0" i="0" u="none" strike="noStrike" cap="none" dirty="0">
                <a:solidFill>
                  <a:srgbClr val="000000"/>
                </a:solidFill>
                <a:latin typeface="Constantia"/>
                <a:ea typeface="Constantia"/>
                <a:cs typeface="Constantia"/>
                <a:sym typeface="Constantia"/>
              </a:rPr>
              <a:t> </a:t>
            </a:r>
            <a:endParaRPr sz="3200" b="0" i="0" u="none" strike="noStrike" cap="none" dirty="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70" name="Google Shape;370;p7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0520" y="1820160"/>
            <a:ext cx="9009000" cy="45475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80"/>
          <p:cNvSpPr txBox="1"/>
          <p:nvPr/>
        </p:nvSpPr>
        <p:spPr>
          <a:xfrm>
            <a:off x="360000" y="-108360"/>
            <a:ext cx="9360000" cy="1490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50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Defining a Template in Component</a:t>
            </a:r>
            <a:endParaRPr sz="4400" b="0" i="0" u="none" strike="noStrike" cap="non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76" name="Google Shape;376;p80"/>
          <p:cNvSpPr txBox="1"/>
          <p:nvPr/>
        </p:nvSpPr>
        <p:spPr>
          <a:xfrm>
            <a:off x="360000" y="1440000"/>
            <a:ext cx="9360000" cy="49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445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</a:pPr>
            <a:r>
              <a:rPr lang="en-IN" sz="2200" b="0" i="0" u="none" strike="noStrike" cap="none" dirty="0">
                <a:solidFill>
                  <a:srgbClr val="000000"/>
                </a:solidFill>
                <a:latin typeface="Constantia"/>
                <a:ea typeface="Constantia"/>
                <a:cs typeface="Constantia"/>
                <a:sym typeface="Constantia"/>
              </a:rPr>
              <a:t> </a:t>
            </a:r>
            <a:endParaRPr sz="3200" b="0" i="0" u="none" strike="noStrike" cap="none" dirty="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48200" marR="0" lvl="0" indent="-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Noto Sans Symbols"/>
              <a:buChar char="●"/>
            </a:pPr>
            <a:r>
              <a:rPr lang="en-IN" sz="2200" b="0" i="0" u="none" strike="noStrike" cap="none" dirty="0">
                <a:solidFill>
                  <a:srgbClr val="000000"/>
                </a:solidFill>
                <a:latin typeface="Constantia"/>
                <a:ea typeface="Constantia"/>
                <a:cs typeface="Constantia"/>
                <a:sym typeface="Constantia"/>
              </a:rPr>
              <a:t> </a:t>
            </a:r>
            <a:endParaRPr sz="3200" b="0" i="0" u="none" strike="noStrike" cap="none" dirty="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77" name="Google Shape;377;p8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0080" y="1840320"/>
            <a:ext cx="8778240" cy="44197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81"/>
          <p:cNvSpPr txBox="1"/>
          <p:nvPr/>
        </p:nvSpPr>
        <p:spPr>
          <a:xfrm>
            <a:off x="360000" y="18000"/>
            <a:ext cx="9360000" cy="1238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40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Using a Component as a Directive</a:t>
            </a:r>
            <a:br>
              <a:rPr lang="en-IN" sz="40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IN" sz="40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For Add Step 1</a:t>
            </a:r>
            <a:endParaRPr sz="4400" b="0" i="0" u="none" strike="noStrike" cap="non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83" name="Google Shape;383;p81"/>
          <p:cNvSpPr txBox="1"/>
          <p:nvPr/>
        </p:nvSpPr>
        <p:spPr>
          <a:xfrm>
            <a:off x="360000" y="1440000"/>
            <a:ext cx="9360000" cy="49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48200" marR="0" lvl="0" indent="-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Noto Sans Symbols"/>
              <a:buChar char="●"/>
            </a:pPr>
            <a:r>
              <a:rPr lang="en-IN" sz="2200" b="0" i="0" u="none" strike="noStrike" cap="none">
                <a:solidFill>
                  <a:srgbClr val="000000"/>
                </a:solidFill>
                <a:latin typeface="Constantia"/>
                <a:ea typeface="Constantia"/>
                <a:cs typeface="Constantia"/>
                <a:sym typeface="Constantia"/>
              </a:rPr>
              <a:t> </a:t>
            </a:r>
            <a:endParaRPr sz="3200" b="0" i="0" u="none" strike="noStrike" cap="non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48200" marR="0" lvl="0" indent="-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Noto Sans Symbols"/>
              <a:buChar char="●"/>
            </a:pPr>
            <a:r>
              <a:rPr lang="en-IN" sz="2200" b="0" i="0" u="none" strike="noStrike" cap="none">
                <a:solidFill>
                  <a:srgbClr val="000000"/>
                </a:solidFill>
                <a:latin typeface="Constantia"/>
                <a:ea typeface="Constantia"/>
                <a:cs typeface="Constantia"/>
                <a:sym typeface="Constantia"/>
              </a:rPr>
              <a:t> </a:t>
            </a:r>
            <a:endParaRPr sz="3200" b="0" i="0" u="none" strike="noStrike" cap="non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84" name="Google Shape;384;p8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5200" y="1554480"/>
            <a:ext cx="9376560" cy="46389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82"/>
          <p:cNvSpPr txBox="1"/>
          <p:nvPr/>
        </p:nvSpPr>
        <p:spPr>
          <a:xfrm>
            <a:off x="360000" y="18000"/>
            <a:ext cx="9360000" cy="1238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40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Using a Component as a Directive</a:t>
            </a:r>
            <a:br>
              <a:rPr lang="en-IN" sz="40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IN" sz="40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For Add Step 2</a:t>
            </a:r>
            <a:endParaRPr sz="4400" b="0" i="0" u="none" strike="noStrike" cap="non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90" name="Google Shape;390;p82"/>
          <p:cNvSpPr txBox="1"/>
          <p:nvPr/>
        </p:nvSpPr>
        <p:spPr>
          <a:xfrm>
            <a:off x="360000" y="1440000"/>
            <a:ext cx="9360000" cy="49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48200" marR="0" lvl="0" indent="-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Noto Sans Symbols"/>
              <a:buChar char="●"/>
            </a:pPr>
            <a:r>
              <a:rPr lang="en-IN" sz="2200" b="0" i="0" u="none" strike="noStrike" cap="none">
                <a:solidFill>
                  <a:srgbClr val="000000"/>
                </a:solidFill>
                <a:latin typeface="Constantia"/>
                <a:ea typeface="Constantia"/>
                <a:cs typeface="Constantia"/>
                <a:sym typeface="Constantia"/>
              </a:rPr>
              <a:t> </a:t>
            </a:r>
            <a:endParaRPr sz="3200" b="0" i="0" u="none" strike="noStrike" cap="non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48200" marR="0" lvl="0" indent="-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Noto Sans Symbols"/>
              <a:buChar char="●"/>
            </a:pPr>
            <a:r>
              <a:rPr lang="en-IN" sz="2200" b="0" i="0" u="none" strike="noStrike" cap="none">
                <a:solidFill>
                  <a:srgbClr val="000000"/>
                </a:solidFill>
                <a:latin typeface="Constantia"/>
                <a:ea typeface="Constantia"/>
                <a:cs typeface="Constantia"/>
                <a:sym typeface="Constantia"/>
              </a:rPr>
              <a:t> </a:t>
            </a:r>
            <a:endParaRPr sz="3200" b="0" i="0" u="none" strike="noStrike" cap="non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91" name="Google Shape;391;p8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6960" y="1468800"/>
            <a:ext cx="9381600" cy="456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83"/>
          <p:cNvSpPr txBox="1"/>
          <p:nvPr/>
        </p:nvSpPr>
        <p:spPr>
          <a:xfrm>
            <a:off x="360000" y="18000"/>
            <a:ext cx="9360000" cy="1238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40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Using a Component as a Directive</a:t>
            </a:r>
            <a:br>
              <a:rPr lang="en-IN" sz="40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IN" sz="40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For Add Step 3</a:t>
            </a:r>
            <a:endParaRPr sz="4400" b="0" i="0" u="none" strike="noStrike" cap="non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97" name="Google Shape;397;p83"/>
          <p:cNvSpPr txBox="1"/>
          <p:nvPr/>
        </p:nvSpPr>
        <p:spPr>
          <a:xfrm>
            <a:off x="360000" y="1440000"/>
            <a:ext cx="9360000" cy="49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445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</a:pPr>
            <a:r>
              <a:rPr lang="en-IN" sz="2200" b="0" i="0" u="none" strike="noStrike" cap="none" dirty="0">
                <a:solidFill>
                  <a:srgbClr val="000000"/>
                </a:solidFill>
                <a:latin typeface="Constantia"/>
                <a:ea typeface="Constantia"/>
                <a:cs typeface="Constantia"/>
                <a:sym typeface="Constantia"/>
              </a:rPr>
              <a:t> </a:t>
            </a:r>
            <a:endParaRPr sz="3200" b="0" i="0" u="none" strike="noStrike" cap="none" dirty="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98" name="Google Shape;398;p8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0000" y="1698120"/>
            <a:ext cx="9360000" cy="4578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84"/>
          <p:cNvSpPr txBox="1"/>
          <p:nvPr/>
        </p:nvSpPr>
        <p:spPr>
          <a:xfrm>
            <a:off x="360000" y="193320"/>
            <a:ext cx="9360000" cy="887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50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Directive</a:t>
            </a:r>
            <a:endParaRPr sz="4400" b="0" i="0" u="none" strike="noStrike" cap="non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04" name="Google Shape;404;p84"/>
          <p:cNvSpPr txBox="1"/>
          <p:nvPr/>
        </p:nvSpPr>
        <p:spPr>
          <a:xfrm>
            <a:off x="360000" y="1440000"/>
            <a:ext cx="9360000" cy="49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445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</a:pPr>
            <a:endParaRPr sz="3200" b="0" i="0" u="none" strike="noStrike" cap="none" dirty="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05" name="Google Shape;405;p84"/>
          <p:cNvSpPr txBox="1"/>
          <p:nvPr/>
        </p:nvSpPr>
        <p:spPr>
          <a:xfrm>
            <a:off x="457200" y="1920240"/>
            <a:ext cx="9262800" cy="414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274320" marR="0" lvl="0" indent="-27432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60"/>
              <a:buFont typeface="Noto Sans Symbols"/>
              <a:buChar char="●"/>
            </a:pPr>
            <a:r>
              <a:rPr lang="en-IN" sz="2400" b="0" i="0" u="none" strike="noStrike" cap="none" dirty="0">
                <a:solidFill>
                  <a:srgbClr val="000000"/>
                </a:solidFill>
                <a:latin typeface="Calibri" panose="020F0502020204030204" pitchFamily="34" charset="0"/>
                <a:ea typeface="Constantia"/>
                <a:cs typeface="Calibri" panose="020F0502020204030204" pitchFamily="34" charset="0"/>
                <a:sym typeface="Constantia"/>
              </a:rPr>
              <a:t>A directive is a TypeScript Class with a metadata.</a:t>
            </a:r>
            <a:endParaRPr sz="2400" b="0" i="0" u="none" strike="noStrike" cap="none" dirty="0">
              <a:solidFill>
                <a:srgbClr val="000000"/>
              </a:solidFill>
              <a:latin typeface="Calibri" panose="020F0502020204030204" pitchFamily="34" charset="0"/>
              <a:ea typeface="Source Sans Pro"/>
              <a:cs typeface="Calibri" panose="020F0502020204030204" pitchFamily="34" charset="0"/>
              <a:sym typeface="Source Sans Pro"/>
            </a:endParaRP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60"/>
            </a:pPr>
            <a:endParaRPr sz="2400" b="0" i="0" u="none" strike="noStrike" cap="none" dirty="0">
              <a:solidFill>
                <a:srgbClr val="000000"/>
              </a:solidFill>
              <a:latin typeface="Calibri" panose="020F0502020204030204" pitchFamily="34" charset="0"/>
              <a:ea typeface="Source Sans Pro"/>
              <a:cs typeface="Calibri" panose="020F0502020204030204" pitchFamily="34" charset="0"/>
              <a:sym typeface="Source Sans Pro"/>
            </a:endParaRPr>
          </a:p>
          <a:p>
            <a:pPr marL="274320" marR="0" lvl="0" indent="-27432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60"/>
              <a:buFont typeface="Noto Sans Symbols"/>
              <a:buChar char="●"/>
            </a:pPr>
            <a:r>
              <a:rPr lang="en-IN" sz="2400" b="0" i="0" u="none" strike="noStrike" cap="none" dirty="0">
                <a:solidFill>
                  <a:srgbClr val="000000"/>
                </a:solidFill>
                <a:latin typeface="Calibri" panose="020F0502020204030204" pitchFamily="34" charset="0"/>
                <a:ea typeface="Constantia"/>
                <a:cs typeface="Calibri" panose="020F0502020204030204" pitchFamily="34" charset="0"/>
                <a:sym typeface="Constantia"/>
              </a:rPr>
              <a:t>Directives may or may not have a template attached. Component is an example of a directive with a template.</a:t>
            </a:r>
            <a:endParaRPr sz="2400" b="0" i="0" u="none" strike="noStrike" cap="none" dirty="0">
              <a:solidFill>
                <a:srgbClr val="000000"/>
              </a:solidFill>
              <a:latin typeface="Calibri" panose="020F0502020204030204" pitchFamily="34" charset="0"/>
              <a:ea typeface="Source Sans Pro"/>
              <a:cs typeface="Calibri" panose="020F0502020204030204" pitchFamily="34" charset="0"/>
              <a:sym typeface="Source Sans Pro"/>
            </a:endParaRPr>
          </a:p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60"/>
            </a:pPr>
            <a:endParaRPr sz="2400" b="0" i="0" u="none" strike="noStrike" cap="none" dirty="0">
              <a:solidFill>
                <a:srgbClr val="000000"/>
              </a:solidFill>
              <a:latin typeface="Calibri" panose="020F0502020204030204" pitchFamily="34" charset="0"/>
              <a:ea typeface="Source Sans Pro"/>
              <a:cs typeface="Calibri" panose="020F0502020204030204" pitchFamily="34" charset="0"/>
              <a:sym typeface="Source Sans Pr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20"/>
              <a:buFont typeface="Noto Sans Symbols"/>
              <a:buChar char="●"/>
            </a:pPr>
            <a:r>
              <a:rPr lang="en-IN" sz="2400" b="0" i="0" u="none" strike="noStrike" cap="none" dirty="0">
                <a:solidFill>
                  <a:srgbClr val="000000"/>
                </a:solidFill>
                <a:latin typeface="Calibri" panose="020F0502020204030204" pitchFamily="34" charset="0"/>
                <a:ea typeface="Constantia"/>
                <a:cs typeface="Calibri" panose="020F0502020204030204" pitchFamily="34" charset="0"/>
                <a:sym typeface="Constantia"/>
              </a:rPr>
              <a:t> There are three kinds of directives in Angular.</a:t>
            </a:r>
            <a:endParaRPr sz="2400" b="0" i="0" u="none" strike="noStrike" cap="none" dirty="0">
              <a:solidFill>
                <a:srgbClr val="000000"/>
              </a:solidFill>
              <a:latin typeface="Calibri" panose="020F0502020204030204" pitchFamily="34" charset="0"/>
              <a:ea typeface="Source Sans Pro"/>
              <a:cs typeface="Calibri" panose="020F0502020204030204" pitchFamily="34" charset="0"/>
              <a:sym typeface="Source Sans Pro"/>
            </a:endParaRPr>
          </a:p>
          <a:p>
            <a:pPr marL="927100" marR="0" lvl="0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Wingdings" panose="05000000000000000000" pitchFamily="2" charset="2"/>
              <a:buChar char="§"/>
            </a:pPr>
            <a:r>
              <a:rPr lang="en-IN" sz="2400" b="0" i="0" u="none" strike="noStrike" cap="none" dirty="0">
                <a:solidFill>
                  <a:srgbClr val="000000"/>
                </a:solidFill>
                <a:latin typeface="Calibri" panose="020F0502020204030204" pitchFamily="34" charset="0"/>
                <a:ea typeface="Constantia"/>
                <a:cs typeface="Calibri" panose="020F0502020204030204" pitchFamily="34" charset="0"/>
                <a:sym typeface="Constantia"/>
              </a:rPr>
              <a:t>Components</a:t>
            </a:r>
            <a:endParaRPr sz="2400" b="0" i="0" u="none" strike="noStrike" cap="none" dirty="0">
              <a:solidFill>
                <a:srgbClr val="000000"/>
              </a:solidFill>
              <a:latin typeface="Calibri" panose="020F0502020204030204" pitchFamily="34" charset="0"/>
              <a:ea typeface="Source Sans Pro"/>
              <a:cs typeface="Calibri" panose="020F0502020204030204" pitchFamily="34" charset="0"/>
              <a:sym typeface="Source Sans Pro"/>
            </a:endParaRPr>
          </a:p>
          <a:p>
            <a:pPr marL="927100" marR="0" lvl="0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Wingdings" panose="05000000000000000000" pitchFamily="2" charset="2"/>
              <a:buChar char="§"/>
            </a:pPr>
            <a:r>
              <a:rPr lang="en-IN" sz="2400" b="0" i="0" u="none" strike="noStrike" cap="none" dirty="0">
                <a:solidFill>
                  <a:srgbClr val="000000"/>
                </a:solidFill>
                <a:latin typeface="Calibri" panose="020F0502020204030204" pitchFamily="34" charset="0"/>
                <a:ea typeface="Constantia"/>
                <a:cs typeface="Calibri" panose="020F0502020204030204" pitchFamily="34" charset="0"/>
                <a:sym typeface="Constantia"/>
              </a:rPr>
              <a:t>Structural directives</a:t>
            </a:r>
            <a:endParaRPr sz="2400" b="0" i="0" u="none" strike="noStrike" cap="none" dirty="0">
              <a:solidFill>
                <a:srgbClr val="000000"/>
              </a:solidFill>
              <a:latin typeface="Calibri" panose="020F0502020204030204" pitchFamily="34" charset="0"/>
              <a:ea typeface="Source Sans Pro"/>
              <a:cs typeface="Calibri" panose="020F0502020204030204" pitchFamily="34" charset="0"/>
              <a:sym typeface="Source Sans Pro"/>
            </a:endParaRPr>
          </a:p>
          <a:p>
            <a:pPr marL="927100" marR="0" lvl="0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Wingdings" panose="05000000000000000000" pitchFamily="2" charset="2"/>
              <a:buChar char="§"/>
            </a:pPr>
            <a:r>
              <a:rPr lang="en-IN" sz="2400" b="0" i="0" u="none" strike="noStrike" cap="none" dirty="0">
                <a:solidFill>
                  <a:srgbClr val="000000"/>
                </a:solidFill>
                <a:latin typeface="Calibri" panose="020F0502020204030204" pitchFamily="34" charset="0"/>
                <a:ea typeface="Constantia"/>
                <a:cs typeface="Calibri" panose="020F0502020204030204" pitchFamily="34" charset="0"/>
                <a:sym typeface="Constantia"/>
              </a:rPr>
              <a:t>Attribute directives</a:t>
            </a:r>
            <a:endParaRPr sz="2400" b="0" i="0" u="none" strike="noStrike" cap="none" dirty="0">
              <a:solidFill>
                <a:srgbClr val="000000"/>
              </a:solidFill>
              <a:latin typeface="Calibri" panose="020F0502020204030204" pitchFamily="34" charset="0"/>
              <a:ea typeface="Source Sans Pro"/>
              <a:cs typeface="Calibri" panose="020F0502020204030204" pitchFamily="34" charset="0"/>
              <a:sym typeface="Source Sans Pr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85"/>
          <p:cNvSpPr txBox="1"/>
          <p:nvPr/>
        </p:nvSpPr>
        <p:spPr>
          <a:xfrm>
            <a:off x="360000" y="193320"/>
            <a:ext cx="9360000" cy="887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50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Structural Directive</a:t>
            </a:r>
            <a:endParaRPr sz="4400" b="0" i="0" u="none" strike="noStrike" cap="non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412" name="Google Shape;412;p8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91520" y="1766880"/>
            <a:ext cx="7952760" cy="40132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67"/>
          <p:cNvSpPr txBox="1"/>
          <p:nvPr/>
        </p:nvSpPr>
        <p:spPr>
          <a:xfrm>
            <a:off x="360000" y="193320"/>
            <a:ext cx="9360000" cy="887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50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Agenda</a:t>
            </a:r>
            <a:endParaRPr sz="4400" b="0" i="0" u="none" strike="noStrike" cap="none" dirty="0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86" name="Google Shape;286;p67"/>
          <p:cNvSpPr txBox="1"/>
          <p:nvPr/>
        </p:nvSpPr>
        <p:spPr>
          <a:xfrm>
            <a:off x="360000" y="1620000"/>
            <a:ext cx="9360000" cy="49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445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70"/>
              <a:buFont typeface="Arial" panose="020B0604020202020204" pitchFamily="34" charset="0"/>
              <a:buChar char="•"/>
            </a:pPr>
            <a:r>
              <a:rPr lang="en-IN" sz="2000" b="0" i="0" u="none" strike="noStrike" cap="none" dirty="0">
                <a:solidFill>
                  <a:srgbClr val="000000"/>
                </a:solidFill>
                <a:latin typeface="Calibri" panose="020F0502020204030204" pitchFamily="34" charset="0"/>
                <a:ea typeface="Constantia"/>
                <a:cs typeface="Calibri" panose="020F0502020204030204" pitchFamily="34" charset="0"/>
                <a:sym typeface="Constantia"/>
              </a:rPr>
              <a:t>What is a Angular 2 ?</a:t>
            </a:r>
            <a:endParaRPr sz="2000" b="0" i="0" u="none" strike="noStrike" cap="none" dirty="0">
              <a:solidFill>
                <a:srgbClr val="000000"/>
              </a:solidFill>
              <a:latin typeface="Calibri" panose="020F0502020204030204" pitchFamily="34" charset="0"/>
              <a:ea typeface="Trebuchet MS"/>
              <a:cs typeface="Calibri" panose="020F0502020204030204" pitchFamily="34" charset="0"/>
              <a:sym typeface="Trebuchet MS"/>
            </a:endParaRPr>
          </a:p>
          <a:p>
            <a:pPr marL="4445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70"/>
              <a:buFont typeface="Arial" panose="020B0604020202020204" pitchFamily="34" charset="0"/>
              <a:buChar char="•"/>
            </a:pPr>
            <a:r>
              <a:rPr lang="en-IN" sz="2000" b="0" i="0" u="none" strike="noStrike" cap="none" dirty="0">
                <a:solidFill>
                  <a:srgbClr val="000000"/>
                </a:solidFill>
                <a:latin typeface="Calibri" panose="020F0502020204030204" pitchFamily="34" charset="0"/>
                <a:ea typeface="Constantia"/>
                <a:cs typeface="Calibri" panose="020F0502020204030204" pitchFamily="34" charset="0"/>
                <a:sym typeface="Constantia"/>
              </a:rPr>
              <a:t>What is a Typescript?</a:t>
            </a:r>
            <a:endParaRPr sz="2000" b="0" i="0" u="none" strike="noStrike" cap="none" dirty="0">
              <a:solidFill>
                <a:srgbClr val="000000"/>
              </a:solidFill>
              <a:latin typeface="Calibri" panose="020F0502020204030204" pitchFamily="34" charset="0"/>
              <a:ea typeface="Trebuchet MS"/>
              <a:cs typeface="Calibri" panose="020F0502020204030204" pitchFamily="34" charset="0"/>
              <a:sym typeface="Trebuchet MS"/>
            </a:endParaRPr>
          </a:p>
          <a:p>
            <a:pPr marL="4445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70"/>
              <a:buFont typeface="Arial" panose="020B0604020202020204" pitchFamily="34" charset="0"/>
              <a:buChar char="•"/>
            </a:pPr>
            <a:r>
              <a:rPr lang="en-IN" sz="2000" b="0" i="0" u="none" strike="noStrike" cap="none" dirty="0" err="1">
                <a:solidFill>
                  <a:srgbClr val="000000"/>
                </a:solidFill>
                <a:latin typeface="Calibri" panose="020F0502020204030204" pitchFamily="34" charset="0"/>
                <a:ea typeface="Constantia"/>
                <a:cs typeface="Calibri" panose="020F0502020204030204" pitchFamily="34" charset="0"/>
                <a:sym typeface="Constantia"/>
              </a:rPr>
              <a:t>Angularjs</a:t>
            </a:r>
            <a:r>
              <a:rPr lang="en-IN" sz="2000" b="0" i="0" u="none" strike="noStrike" cap="none" dirty="0">
                <a:solidFill>
                  <a:srgbClr val="000000"/>
                </a:solidFill>
                <a:latin typeface="Calibri" panose="020F0502020204030204" pitchFamily="34" charset="0"/>
                <a:ea typeface="Constantia"/>
                <a:cs typeface="Calibri" panose="020F0502020204030204" pitchFamily="34" charset="0"/>
                <a:sym typeface="Constantia"/>
              </a:rPr>
              <a:t> vs Angular 2.</a:t>
            </a:r>
            <a:endParaRPr sz="2000" b="0" i="0" u="none" strike="noStrike" cap="none" dirty="0">
              <a:solidFill>
                <a:srgbClr val="000000"/>
              </a:solidFill>
              <a:latin typeface="Calibri" panose="020F0502020204030204" pitchFamily="34" charset="0"/>
              <a:ea typeface="Trebuchet MS"/>
              <a:cs typeface="Calibri" panose="020F0502020204030204" pitchFamily="34" charset="0"/>
              <a:sym typeface="Trebuchet MS"/>
            </a:endParaRPr>
          </a:p>
          <a:p>
            <a:pPr marL="4445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70"/>
              <a:buFont typeface="Arial" panose="020B0604020202020204" pitchFamily="34" charset="0"/>
              <a:buChar char="•"/>
            </a:pPr>
            <a:r>
              <a:rPr lang="en-IN" sz="2000" b="0" i="0" u="none" strike="noStrike" cap="none" dirty="0">
                <a:solidFill>
                  <a:srgbClr val="000000"/>
                </a:solidFill>
                <a:latin typeface="Calibri" panose="020F0502020204030204" pitchFamily="34" charset="0"/>
                <a:ea typeface="Constantia"/>
                <a:cs typeface="Calibri" panose="020F0502020204030204" pitchFamily="34" charset="0"/>
                <a:sym typeface="Constantia"/>
              </a:rPr>
              <a:t>File Structure</a:t>
            </a:r>
            <a:endParaRPr sz="2000" b="0" i="0" u="none" strike="noStrike" cap="none" dirty="0">
              <a:solidFill>
                <a:srgbClr val="000000"/>
              </a:solidFill>
              <a:latin typeface="Calibri" panose="020F0502020204030204" pitchFamily="34" charset="0"/>
              <a:ea typeface="Trebuchet MS"/>
              <a:cs typeface="Calibri" panose="020F0502020204030204" pitchFamily="34" charset="0"/>
              <a:sym typeface="Trebuchet MS"/>
            </a:endParaRPr>
          </a:p>
          <a:p>
            <a:pPr marL="4445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70"/>
              <a:buFont typeface="Arial" panose="020B0604020202020204" pitchFamily="34" charset="0"/>
              <a:buChar char="•"/>
            </a:pPr>
            <a:r>
              <a:rPr lang="en-IN" sz="2000" b="0" i="0" u="none" strike="noStrike" cap="none" dirty="0">
                <a:solidFill>
                  <a:srgbClr val="000000"/>
                </a:solidFill>
                <a:latin typeface="Calibri" panose="020F0502020204030204" pitchFamily="34" charset="0"/>
                <a:ea typeface="Constantia"/>
                <a:cs typeface="Calibri" panose="020F0502020204030204" pitchFamily="34" charset="0"/>
                <a:sym typeface="Constantia"/>
              </a:rPr>
              <a:t>Architecture</a:t>
            </a:r>
          </a:p>
          <a:p>
            <a:pPr marL="787400" lvl="2" indent="-342900">
              <a:buSzPts val="990"/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ea typeface="Constantia"/>
                <a:cs typeface="Calibri" panose="020F0502020204030204" pitchFamily="34" charset="0"/>
                <a:sym typeface="Constantia"/>
              </a:rPr>
              <a:t>Module</a:t>
            </a:r>
            <a:endParaRPr lang="en-US" sz="2000" dirty="0">
              <a:latin typeface="Calibri" panose="020F0502020204030204" pitchFamily="34" charset="0"/>
              <a:ea typeface="Trebuchet MS"/>
              <a:cs typeface="Calibri" panose="020F0502020204030204" pitchFamily="34" charset="0"/>
              <a:sym typeface="Trebuchet MS"/>
            </a:endParaRPr>
          </a:p>
          <a:p>
            <a:pPr marL="787400" lvl="0" indent="-342900">
              <a:buSzPts val="990"/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ea typeface="Constantia"/>
                <a:cs typeface="Calibri" panose="020F0502020204030204" pitchFamily="34" charset="0"/>
                <a:sym typeface="Constantia"/>
              </a:rPr>
              <a:t> Components</a:t>
            </a:r>
            <a:endParaRPr lang="en-US" sz="2000" dirty="0">
              <a:latin typeface="Calibri" panose="020F0502020204030204" pitchFamily="34" charset="0"/>
              <a:ea typeface="Trebuchet MS"/>
              <a:cs typeface="Calibri" panose="020F0502020204030204" pitchFamily="34" charset="0"/>
              <a:sym typeface="Trebuchet MS"/>
            </a:endParaRPr>
          </a:p>
          <a:p>
            <a:pPr marL="787400" lvl="0" indent="-342900">
              <a:buSzPts val="990"/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ea typeface="Constantia"/>
                <a:cs typeface="Calibri" panose="020F0502020204030204" pitchFamily="34" charset="0"/>
                <a:sym typeface="Constantia"/>
              </a:rPr>
              <a:t> Metadata</a:t>
            </a:r>
            <a:endParaRPr lang="en-US" sz="2000" dirty="0">
              <a:latin typeface="Calibri" panose="020F0502020204030204" pitchFamily="34" charset="0"/>
              <a:ea typeface="Trebuchet MS"/>
              <a:cs typeface="Calibri" panose="020F0502020204030204" pitchFamily="34" charset="0"/>
              <a:sym typeface="Trebuchet MS"/>
            </a:endParaRPr>
          </a:p>
          <a:p>
            <a:pPr marL="787400" lvl="0" indent="-342900">
              <a:buSzPts val="990"/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ea typeface="Constantia"/>
                <a:cs typeface="Calibri" panose="020F0502020204030204" pitchFamily="34" charset="0"/>
                <a:sym typeface="Constantia"/>
              </a:rPr>
              <a:t> Template</a:t>
            </a:r>
            <a:endParaRPr lang="en-US" sz="2000" dirty="0">
              <a:latin typeface="Calibri" panose="020F0502020204030204" pitchFamily="34" charset="0"/>
              <a:ea typeface="Trebuchet MS"/>
              <a:cs typeface="Calibri" panose="020F0502020204030204" pitchFamily="34" charset="0"/>
              <a:sym typeface="Trebuchet MS"/>
            </a:endParaRPr>
          </a:p>
          <a:p>
            <a:pPr marL="787400" lvl="0" indent="-342900">
              <a:buSzPts val="990"/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ea typeface="Constantia"/>
                <a:cs typeface="Calibri" panose="020F0502020204030204" pitchFamily="34" charset="0"/>
                <a:sym typeface="Constantia"/>
              </a:rPr>
              <a:t> Directives</a:t>
            </a:r>
          </a:p>
          <a:p>
            <a:pPr marL="787400" lvl="1" indent="-342900">
              <a:buSzPts val="990"/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ea typeface="Constantia"/>
                <a:cs typeface="Calibri" panose="020F0502020204030204" pitchFamily="34" charset="0"/>
                <a:sym typeface="Constantia"/>
              </a:rPr>
              <a:t> Data Binding</a:t>
            </a:r>
            <a:endParaRPr lang="en-US" sz="2000" dirty="0">
              <a:latin typeface="Calibri" panose="020F0502020204030204" pitchFamily="34" charset="0"/>
              <a:ea typeface="Trebuchet MS"/>
              <a:cs typeface="Calibri" panose="020F0502020204030204" pitchFamily="34" charset="0"/>
              <a:sym typeface="Trebuchet MS"/>
            </a:endParaRPr>
          </a:p>
          <a:p>
            <a:pPr marL="787400" lvl="0" indent="-342900">
              <a:buSzPts val="990"/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ea typeface="Constantia"/>
                <a:cs typeface="Calibri" panose="020F0502020204030204" pitchFamily="34" charset="0"/>
                <a:sym typeface="Constantia"/>
              </a:rPr>
              <a:t> Services</a:t>
            </a:r>
            <a:endParaRPr lang="en-US" sz="2000" dirty="0">
              <a:latin typeface="Calibri" panose="020F0502020204030204" pitchFamily="34" charset="0"/>
              <a:ea typeface="Trebuchet MS"/>
              <a:cs typeface="Calibri" panose="020F0502020204030204" pitchFamily="34" charset="0"/>
              <a:sym typeface="Trebuchet MS"/>
            </a:endParaRPr>
          </a:p>
          <a:p>
            <a:pPr marL="787400" lvl="0" indent="-342900">
              <a:buSzPts val="990"/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ea typeface="Constantia"/>
                <a:cs typeface="Calibri" panose="020F0502020204030204" pitchFamily="34" charset="0"/>
                <a:sym typeface="Constantia"/>
              </a:rPr>
              <a:t> Dependency Injection</a:t>
            </a:r>
            <a:endParaRPr lang="en-IN" sz="2000" b="0" i="0" u="none" strike="noStrike" cap="none" dirty="0">
              <a:solidFill>
                <a:srgbClr val="000000"/>
              </a:solidFill>
              <a:latin typeface="Calibri" panose="020F0502020204030204" pitchFamily="34" charset="0"/>
              <a:ea typeface="Constantia"/>
              <a:cs typeface="Calibri" panose="020F0502020204030204" pitchFamily="34" charset="0"/>
              <a:sym typeface="Constantia"/>
            </a:endParaRPr>
          </a:p>
          <a:p>
            <a:pPr marL="444500" indent="-342900">
              <a:buSzPts val="1170"/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ea typeface="Constantia"/>
                <a:cs typeface="Calibri" panose="020F0502020204030204" pitchFamily="34" charset="0"/>
                <a:sym typeface="Constantia"/>
              </a:rPr>
              <a:t>Advantages and Disadvantages</a:t>
            </a:r>
            <a:endParaRPr lang="en-US" sz="2000" dirty="0">
              <a:latin typeface="Calibri" panose="020F0502020204030204" pitchFamily="34" charset="0"/>
              <a:ea typeface="Trebuchet MS"/>
              <a:cs typeface="Calibri" panose="020F0502020204030204" pitchFamily="34" charset="0"/>
              <a:sym typeface="Trebuchet MS"/>
            </a:endParaRPr>
          </a:p>
          <a:p>
            <a:pPr marL="444500" indent="-342900">
              <a:buSzPts val="1170"/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ea typeface="Constantia"/>
                <a:cs typeface="Calibri" panose="020F0502020204030204" pitchFamily="34" charset="0"/>
                <a:sym typeface="Constantia"/>
              </a:rPr>
              <a:t>Websites and Applications in Angular 2</a:t>
            </a:r>
            <a:endParaRPr lang="en-US" sz="2000" dirty="0">
              <a:latin typeface="Calibri" panose="020F0502020204030204" pitchFamily="34" charset="0"/>
              <a:ea typeface="Trebuchet MS"/>
              <a:cs typeface="Calibri" panose="020F0502020204030204" pitchFamily="34" charset="0"/>
              <a:sym typeface="Trebuchet MS"/>
            </a:endParaRPr>
          </a:p>
          <a:p>
            <a:pPr marL="444500" indent="-342900">
              <a:buSzPts val="1170"/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ea typeface="Constantia"/>
                <a:cs typeface="Calibri" panose="020F0502020204030204" pitchFamily="34" charset="0"/>
                <a:sym typeface="Constantia"/>
              </a:rPr>
              <a:t>References</a:t>
            </a:r>
            <a:endParaRPr lang="en-IN" sz="2000" b="0" i="0" u="none" strike="noStrike" cap="none" dirty="0">
              <a:solidFill>
                <a:srgbClr val="000000"/>
              </a:solidFill>
              <a:latin typeface="Calibri" panose="020F0502020204030204" pitchFamily="34" charset="0"/>
              <a:ea typeface="Constantia"/>
              <a:cs typeface="Calibri" panose="020F0502020204030204" pitchFamily="34" charset="0"/>
              <a:sym typeface="Constanti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86"/>
          <p:cNvSpPr txBox="1"/>
          <p:nvPr/>
        </p:nvSpPr>
        <p:spPr>
          <a:xfrm>
            <a:off x="360000" y="193320"/>
            <a:ext cx="9360000" cy="887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50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Attribute Directive</a:t>
            </a:r>
            <a:endParaRPr sz="4400" b="0" i="0" u="none" strike="noStrike" cap="non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18" name="Google Shape;418;p86"/>
          <p:cNvSpPr txBox="1"/>
          <p:nvPr/>
        </p:nvSpPr>
        <p:spPr>
          <a:xfrm>
            <a:off x="360000" y="1440000"/>
            <a:ext cx="9360000" cy="49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48200" marR="0" lvl="0" indent="-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Noto Sans Symbols"/>
              <a:buChar char="●"/>
            </a:pPr>
            <a:r>
              <a:rPr lang="en-IN" sz="2200" b="0" i="0" u="none" strike="noStrike" cap="none">
                <a:solidFill>
                  <a:srgbClr val="000000"/>
                </a:solidFill>
                <a:latin typeface="Constantia"/>
                <a:ea typeface="Constantia"/>
                <a:cs typeface="Constantia"/>
                <a:sym typeface="Constantia"/>
              </a:rPr>
              <a:t> </a:t>
            </a:r>
            <a:endParaRPr sz="3200" b="0" i="0" u="none" strike="noStrike" cap="non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48200" marR="0" lvl="0" indent="-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Noto Sans Symbols"/>
              <a:buChar char="●"/>
            </a:pPr>
            <a:r>
              <a:rPr lang="en-IN" sz="2200" b="0" i="0" u="none" strike="noStrike" cap="none">
                <a:solidFill>
                  <a:srgbClr val="000000"/>
                </a:solidFill>
                <a:latin typeface="Constantia"/>
                <a:ea typeface="Constantia"/>
                <a:cs typeface="Constantia"/>
                <a:sym typeface="Constantia"/>
              </a:rPr>
              <a:t> </a:t>
            </a:r>
            <a:endParaRPr sz="3200" b="0" i="0" u="none" strike="noStrike" cap="non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419" name="Google Shape;419;p8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0" y="1403280"/>
            <a:ext cx="10079640" cy="50889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87"/>
          <p:cNvSpPr txBox="1"/>
          <p:nvPr/>
        </p:nvSpPr>
        <p:spPr>
          <a:xfrm>
            <a:off x="360000" y="193320"/>
            <a:ext cx="9360000" cy="887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50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Data Binding</a:t>
            </a:r>
            <a:endParaRPr sz="4400" b="0" i="0" u="none" strike="noStrike" cap="none" dirty="0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26" name="Google Shape;426;p87"/>
          <p:cNvSpPr txBox="1"/>
          <p:nvPr/>
        </p:nvSpPr>
        <p:spPr>
          <a:xfrm>
            <a:off x="579600" y="1783800"/>
            <a:ext cx="8838720" cy="2513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274320" marR="0" lvl="0" indent="-27432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60"/>
              <a:buFont typeface="Noto Sans Symbols"/>
              <a:buChar char="●"/>
            </a:pPr>
            <a:r>
              <a:rPr lang="en-IN" sz="2600" b="0" i="0" u="none" strike="noStrike" cap="none" dirty="0">
                <a:solidFill>
                  <a:srgbClr val="000000"/>
                </a:solidFill>
                <a:latin typeface="Calibri" panose="020F0502020204030204" pitchFamily="34" charset="0"/>
                <a:ea typeface="Constantia"/>
                <a:cs typeface="Calibri" panose="020F0502020204030204" pitchFamily="34" charset="0"/>
                <a:sym typeface="Constantia"/>
              </a:rPr>
              <a:t>Property Binding</a:t>
            </a:r>
            <a:endParaRPr sz="1800" b="0" i="0" u="none" strike="noStrike" cap="none" dirty="0">
              <a:solidFill>
                <a:srgbClr val="000000"/>
              </a:solidFill>
              <a:latin typeface="Calibri" panose="020F0502020204030204" pitchFamily="34" charset="0"/>
              <a:ea typeface="Source Sans Pro"/>
              <a:cs typeface="Calibri" panose="020F0502020204030204" pitchFamily="34" charset="0"/>
              <a:sym typeface="Source Sans Pro"/>
            </a:endParaRPr>
          </a:p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60"/>
            </a:pPr>
            <a:endParaRPr sz="1800" b="0" i="0" u="none" strike="noStrike" cap="none" dirty="0">
              <a:solidFill>
                <a:srgbClr val="000000"/>
              </a:solidFill>
              <a:latin typeface="Calibri" panose="020F0502020204030204" pitchFamily="34" charset="0"/>
              <a:ea typeface="Source Sans Pro"/>
              <a:cs typeface="Calibri" panose="020F0502020204030204" pitchFamily="34" charset="0"/>
              <a:sym typeface="Source Sans Pro"/>
            </a:endParaRPr>
          </a:p>
          <a:p>
            <a:pPr marL="274320" marR="0" lvl="0" indent="-27432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60"/>
              <a:buFont typeface="Noto Sans Symbols"/>
              <a:buChar char="●"/>
            </a:pPr>
            <a:r>
              <a:rPr lang="en-IN" sz="2600" b="0" i="0" u="none" strike="noStrike" cap="none" dirty="0">
                <a:solidFill>
                  <a:srgbClr val="000000"/>
                </a:solidFill>
                <a:latin typeface="Calibri" panose="020F0502020204030204" pitchFamily="34" charset="0"/>
                <a:ea typeface="Constantia"/>
                <a:cs typeface="Calibri" panose="020F0502020204030204" pitchFamily="34" charset="0"/>
                <a:sym typeface="Constantia"/>
              </a:rPr>
              <a:t>Handling Events with Event Binding</a:t>
            </a:r>
            <a:endParaRPr sz="1800" b="0" i="0" u="none" strike="noStrike" cap="none" dirty="0">
              <a:solidFill>
                <a:srgbClr val="000000"/>
              </a:solidFill>
              <a:latin typeface="Calibri" panose="020F0502020204030204" pitchFamily="34" charset="0"/>
              <a:ea typeface="Source Sans Pro"/>
              <a:cs typeface="Calibri" panose="020F0502020204030204" pitchFamily="34" charset="0"/>
              <a:sym typeface="Source Sans Pro"/>
            </a:endParaRPr>
          </a:p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60"/>
            </a:pPr>
            <a:endParaRPr sz="1800" b="0" i="0" u="none" strike="noStrike" cap="none" dirty="0">
              <a:solidFill>
                <a:srgbClr val="000000"/>
              </a:solidFill>
              <a:latin typeface="Calibri" panose="020F0502020204030204" pitchFamily="34" charset="0"/>
              <a:ea typeface="Source Sans Pro"/>
              <a:cs typeface="Calibri" panose="020F0502020204030204" pitchFamily="34" charset="0"/>
              <a:sym typeface="Source Sans Pro"/>
            </a:endParaRPr>
          </a:p>
          <a:p>
            <a:pPr marL="274320" marR="0" lvl="0" indent="-27432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60"/>
              <a:buFont typeface="Noto Sans Symbols"/>
              <a:buChar char="●"/>
            </a:pPr>
            <a:r>
              <a:rPr lang="en-IN" sz="2600" b="0" i="0" u="none" strike="noStrike" cap="none" dirty="0">
                <a:solidFill>
                  <a:srgbClr val="000000"/>
                </a:solidFill>
                <a:latin typeface="Calibri" panose="020F0502020204030204" pitchFamily="34" charset="0"/>
                <a:ea typeface="Constantia"/>
                <a:cs typeface="Calibri" panose="020F0502020204030204" pitchFamily="34" charset="0"/>
                <a:sym typeface="Constantia"/>
              </a:rPr>
              <a:t>Handling Input with Two-way Binding</a:t>
            </a:r>
            <a:endParaRPr sz="1800" b="0" i="0" u="none" strike="noStrike" cap="none" dirty="0">
              <a:solidFill>
                <a:srgbClr val="000000"/>
              </a:solidFill>
              <a:latin typeface="Calibri" panose="020F0502020204030204" pitchFamily="34" charset="0"/>
              <a:ea typeface="Source Sans Pro"/>
              <a:cs typeface="Calibri" panose="020F0502020204030204" pitchFamily="34" charset="0"/>
              <a:sym typeface="Source Sans Pr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88"/>
          <p:cNvSpPr txBox="1"/>
          <p:nvPr/>
        </p:nvSpPr>
        <p:spPr>
          <a:xfrm>
            <a:off x="360000" y="193320"/>
            <a:ext cx="9360000" cy="887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50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Property Binding Example</a:t>
            </a:r>
            <a:endParaRPr sz="4400" b="0" i="0" u="none" strike="noStrike" cap="non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433" name="Google Shape;433;p8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08640" y="1616040"/>
            <a:ext cx="8044200" cy="3522960"/>
          </a:xfrm>
          <a:prstGeom prst="rect">
            <a:avLst/>
          </a:prstGeom>
          <a:noFill/>
          <a:ln>
            <a:noFill/>
          </a:ln>
        </p:spPr>
      </p:pic>
      <p:sp>
        <p:nvSpPr>
          <p:cNvPr id="434" name="Google Shape;434;p88"/>
          <p:cNvSpPr txBox="1"/>
          <p:nvPr/>
        </p:nvSpPr>
        <p:spPr>
          <a:xfrm>
            <a:off x="0" y="5622840"/>
            <a:ext cx="2880000" cy="992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2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Picture title here</a:t>
            </a:r>
            <a:endParaRPr sz="4400" b="0" i="0" u="none" strike="noStrike" cap="non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89"/>
          <p:cNvSpPr txBox="1"/>
          <p:nvPr/>
        </p:nvSpPr>
        <p:spPr>
          <a:xfrm>
            <a:off x="360000" y="193320"/>
            <a:ext cx="9360000" cy="887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50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Event Binding</a:t>
            </a:r>
            <a:endParaRPr sz="4400" b="0" i="0" u="none" strike="noStrike" cap="non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40" name="Google Shape;440;p89"/>
          <p:cNvSpPr txBox="1"/>
          <p:nvPr/>
        </p:nvSpPr>
        <p:spPr>
          <a:xfrm>
            <a:off x="360000" y="1440000"/>
            <a:ext cx="9360000" cy="49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48200" marR="0" lvl="0" indent="-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Noto Sans Symbols"/>
              <a:buChar char="●"/>
            </a:pPr>
            <a:r>
              <a:rPr lang="en-IN" sz="2200" b="0" i="0" u="none" strike="noStrike" cap="none">
                <a:solidFill>
                  <a:srgbClr val="000000"/>
                </a:solidFill>
                <a:latin typeface="Constantia"/>
                <a:ea typeface="Constantia"/>
                <a:cs typeface="Constantia"/>
                <a:sym typeface="Constantia"/>
              </a:rPr>
              <a:t> </a:t>
            </a:r>
            <a:endParaRPr sz="3200" b="0" i="0" u="none" strike="noStrike" cap="non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48200" marR="0" lvl="0" indent="-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Noto Sans Symbols"/>
              <a:buChar char="●"/>
            </a:pPr>
            <a:r>
              <a:rPr lang="en-IN" sz="2200" b="0" i="0" u="none" strike="noStrike" cap="none">
                <a:solidFill>
                  <a:srgbClr val="000000"/>
                </a:solidFill>
                <a:latin typeface="Constantia"/>
                <a:ea typeface="Constantia"/>
                <a:cs typeface="Constantia"/>
                <a:sym typeface="Constantia"/>
              </a:rPr>
              <a:t> </a:t>
            </a:r>
            <a:endParaRPr sz="3200" b="0" i="0" u="none" strike="noStrike" cap="non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41" name="Google Shape;441;p89"/>
          <p:cNvSpPr txBox="1"/>
          <p:nvPr/>
        </p:nvSpPr>
        <p:spPr>
          <a:xfrm>
            <a:off x="0" y="5622840"/>
            <a:ext cx="2880000" cy="992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2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Picture title here</a:t>
            </a:r>
            <a:endParaRPr sz="4400" b="0" i="0" u="none" strike="noStrike" cap="non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442" name="Google Shape;442;p8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3840" y="1530000"/>
            <a:ext cx="8573040" cy="48470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90"/>
          <p:cNvSpPr txBox="1"/>
          <p:nvPr/>
        </p:nvSpPr>
        <p:spPr>
          <a:xfrm>
            <a:off x="360000" y="193320"/>
            <a:ext cx="9360000" cy="887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50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Two Way Binding</a:t>
            </a:r>
            <a:endParaRPr sz="4400" b="0" i="0" u="none" strike="noStrike" cap="non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49" name="Google Shape;449;p90"/>
          <p:cNvSpPr txBox="1"/>
          <p:nvPr/>
        </p:nvSpPr>
        <p:spPr>
          <a:xfrm>
            <a:off x="0" y="5622840"/>
            <a:ext cx="2880000" cy="992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2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Picture title here</a:t>
            </a:r>
            <a:endParaRPr sz="4400" b="0" i="0" u="none" strike="noStrike" cap="non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450" name="Google Shape;450;p9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5800" y="2409840"/>
            <a:ext cx="8441640" cy="29570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91"/>
          <p:cNvSpPr txBox="1"/>
          <p:nvPr/>
        </p:nvSpPr>
        <p:spPr>
          <a:xfrm>
            <a:off x="360000" y="193320"/>
            <a:ext cx="9360000" cy="887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50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Services</a:t>
            </a:r>
            <a:endParaRPr sz="4400" b="0" i="0" u="none" strike="noStrike" cap="non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57" name="Google Shape;457;p91"/>
          <p:cNvSpPr txBox="1"/>
          <p:nvPr/>
        </p:nvSpPr>
        <p:spPr>
          <a:xfrm>
            <a:off x="0" y="5622840"/>
            <a:ext cx="2880000" cy="992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2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Picture title here</a:t>
            </a:r>
            <a:endParaRPr sz="4400" b="0" i="0" u="none" strike="noStrike" cap="non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58" name="Google Shape;458;p91"/>
          <p:cNvSpPr txBox="1"/>
          <p:nvPr/>
        </p:nvSpPr>
        <p:spPr>
          <a:xfrm>
            <a:off x="282240" y="1554480"/>
            <a:ext cx="9593280" cy="5421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80"/>
              <a:buFont typeface="Noto Sans Symbols"/>
              <a:buChar char="●"/>
            </a:pPr>
            <a:r>
              <a:rPr lang="en-IN" sz="2600" b="0" i="0" u="none" strike="noStrike" cap="none" dirty="0">
                <a:solidFill>
                  <a:srgbClr val="212121"/>
                </a:solidFill>
                <a:latin typeface="Calibri" panose="020F0502020204030204" pitchFamily="34" charset="0"/>
                <a:ea typeface="Constantia"/>
                <a:cs typeface="Calibri" panose="020F0502020204030204" pitchFamily="34" charset="0"/>
                <a:sym typeface="Constantia"/>
              </a:rPr>
              <a:t> Service in Angular is a function or an object that can be used to    </a:t>
            </a:r>
            <a:endParaRPr sz="1800" b="0" i="0" u="none" strike="noStrike" cap="none" dirty="0">
              <a:solidFill>
                <a:srgbClr val="000000"/>
              </a:solidFill>
              <a:latin typeface="Calibri" panose="020F0502020204030204" pitchFamily="34" charset="0"/>
              <a:ea typeface="Source Sans Pro"/>
              <a:cs typeface="Calibri" panose="020F0502020204030204" pitchFamily="34" charset="0"/>
              <a:sym typeface="Source Sans Pr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80"/>
            </a:pPr>
            <a:r>
              <a:rPr lang="en-IN" sz="2600" dirty="0">
                <a:solidFill>
                  <a:srgbClr val="212121"/>
                </a:solidFill>
                <a:latin typeface="Calibri" panose="020F0502020204030204" pitchFamily="34" charset="0"/>
                <a:ea typeface="Constantia"/>
                <a:cs typeface="Calibri" panose="020F0502020204030204" pitchFamily="34" charset="0"/>
                <a:sym typeface="Constantia"/>
              </a:rPr>
              <a:t>   </a:t>
            </a:r>
            <a:r>
              <a:rPr lang="en-IN" sz="2600" b="0" i="0" u="none" strike="noStrike" cap="none" dirty="0">
                <a:solidFill>
                  <a:srgbClr val="212121"/>
                </a:solidFill>
                <a:latin typeface="Calibri" panose="020F0502020204030204" pitchFamily="34" charset="0"/>
                <a:ea typeface="Constantia"/>
                <a:cs typeface="Calibri" panose="020F0502020204030204" pitchFamily="34" charset="0"/>
                <a:sym typeface="Constantia"/>
              </a:rPr>
              <a:t>share the data across the application.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80"/>
            </a:pPr>
            <a:endParaRPr sz="1800" b="0" i="0" u="none" strike="noStrike" cap="none" dirty="0">
              <a:solidFill>
                <a:srgbClr val="000000"/>
              </a:solidFill>
              <a:latin typeface="Calibri" panose="020F0502020204030204" pitchFamily="34" charset="0"/>
              <a:ea typeface="Source Sans Pro"/>
              <a:cs typeface="Calibri" panose="020F0502020204030204" pitchFamily="34" charset="0"/>
              <a:sym typeface="Source Sans Pro"/>
            </a:endParaRPr>
          </a:p>
          <a:p>
            <a:pPr marL="274320" marR="0" lvl="0" indent="-27432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60"/>
              <a:buFont typeface="Noto Sans Symbols"/>
              <a:buChar char="●"/>
            </a:pPr>
            <a:r>
              <a:rPr lang="en-IN" sz="2600" b="0" i="0" u="none" strike="noStrike" cap="none" dirty="0">
                <a:solidFill>
                  <a:srgbClr val="000000"/>
                </a:solidFill>
                <a:latin typeface="Calibri" panose="020F0502020204030204" pitchFamily="34" charset="0"/>
                <a:ea typeface="Constantia"/>
                <a:cs typeface="Calibri" panose="020F0502020204030204" pitchFamily="34" charset="0"/>
                <a:sym typeface="Constantia"/>
              </a:rPr>
              <a:t>Services are JavaScript functions that are responsible for doing a specific task only. </a:t>
            </a:r>
            <a:endParaRPr sz="1800" b="0" i="0" u="none" strike="noStrike" cap="none" dirty="0">
              <a:solidFill>
                <a:srgbClr val="000000"/>
              </a:solidFill>
              <a:latin typeface="Calibri" panose="020F0502020204030204" pitchFamily="34" charset="0"/>
              <a:ea typeface="Source Sans Pro"/>
              <a:cs typeface="Calibri" panose="020F0502020204030204" pitchFamily="34" charset="0"/>
              <a:sym typeface="Source Sans Pro"/>
            </a:endParaRPr>
          </a:p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60"/>
            </a:pPr>
            <a:r>
              <a:rPr lang="en-IN" sz="2600" b="0" i="0" u="none" strike="noStrike" cap="none" dirty="0">
                <a:solidFill>
                  <a:srgbClr val="000000"/>
                </a:solidFill>
                <a:latin typeface="Calibri" panose="020F0502020204030204" pitchFamily="34" charset="0"/>
                <a:ea typeface="Constantia"/>
                <a:cs typeface="Calibri" panose="020F0502020204030204" pitchFamily="34" charset="0"/>
                <a:sym typeface="Constantia"/>
              </a:rPr>
              <a:t> </a:t>
            </a:r>
            <a:endParaRPr sz="1800" b="0" i="0" u="none" strike="noStrike" cap="none" dirty="0">
              <a:solidFill>
                <a:srgbClr val="000000"/>
              </a:solidFill>
              <a:latin typeface="Calibri" panose="020F0502020204030204" pitchFamily="34" charset="0"/>
              <a:ea typeface="Source Sans Pro"/>
              <a:cs typeface="Calibri" panose="020F0502020204030204" pitchFamily="34" charset="0"/>
              <a:sym typeface="Source Sans Pro"/>
            </a:endParaRPr>
          </a:p>
          <a:p>
            <a:pPr marL="274320" marR="0" lvl="0" indent="-27432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60"/>
              <a:buFont typeface="Noto Sans Symbols"/>
              <a:buChar char="●"/>
            </a:pPr>
            <a:r>
              <a:rPr lang="en-IN" sz="2600" b="0" i="0" u="none" strike="noStrike" cap="none" dirty="0">
                <a:solidFill>
                  <a:srgbClr val="000000"/>
                </a:solidFill>
                <a:latin typeface="Calibri" panose="020F0502020204030204" pitchFamily="34" charset="0"/>
                <a:ea typeface="Constantia"/>
                <a:cs typeface="Calibri" panose="020F0502020204030204" pitchFamily="34" charset="0"/>
                <a:sym typeface="Constantia"/>
              </a:rPr>
              <a:t>Angular services are injected using Dependency Injection mechanism and include the value, function or feature which is required by the application.</a:t>
            </a:r>
            <a:endParaRPr sz="1800" b="0" i="0" u="none" strike="noStrike" cap="none" dirty="0">
              <a:solidFill>
                <a:srgbClr val="000000"/>
              </a:solidFill>
              <a:latin typeface="Calibri" panose="020F0502020204030204" pitchFamily="34" charset="0"/>
              <a:ea typeface="Source Sans Pro"/>
              <a:cs typeface="Calibri" panose="020F0502020204030204" pitchFamily="34" charset="0"/>
              <a:sym typeface="Source Sans Pro"/>
            </a:endParaRPr>
          </a:p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60"/>
            </a:pPr>
            <a:endParaRPr sz="1800" b="0" i="0" u="none" strike="noStrike" cap="none" dirty="0">
              <a:solidFill>
                <a:srgbClr val="000000"/>
              </a:solidFill>
              <a:latin typeface="Calibri" panose="020F0502020204030204" pitchFamily="34" charset="0"/>
              <a:ea typeface="Source Sans Pro"/>
              <a:cs typeface="Calibri" panose="020F0502020204030204" pitchFamily="34" charset="0"/>
              <a:sym typeface="Source Sans Pro"/>
            </a:endParaRPr>
          </a:p>
          <a:p>
            <a:pPr marL="274320" marR="0" lvl="0" indent="-27432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60"/>
              <a:buFont typeface="Noto Sans Symbols"/>
              <a:buChar char="●"/>
            </a:pPr>
            <a:r>
              <a:rPr lang="en-IN" sz="2600" b="0" i="0" u="none" strike="noStrike" cap="none" dirty="0">
                <a:solidFill>
                  <a:srgbClr val="000000"/>
                </a:solidFill>
                <a:latin typeface="Calibri" panose="020F0502020204030204" pitchFamily="34" charset="0"/>
                <a:ea typeface="Constantia"/>
                <a:cs typeface="Calibri" panose="020F0502020204030204" pitchFamily="34" charset="0"/>
                <a:sym typeface="Constantia"/>
              </a:rPr>
              <a:t>There is no </a:t>
            </a:r>
            <a:r>
              <a:rPr lang="en-IN" sz="2600" b="0" i="0" u="none" strike="noStrike" cap="none" dirty="0" err="1">
                <a:solidFill>
                  <a:srgbClr val="000000"/>
                </a:solidFill>
                <a:latin typeface="Calibri" panose="020F0502020204030204" pitchFamily="34" charset="0"/>
                <a:ea typeface="Constantia"/>
                <a:cs typeface="Calibri" panose="020F0502020204030204" pitchFamily="34" charset="0"/>
                <a:sym typeface="Constantia"/>
              </a:rPr>
              <a:t>ServiceBase</a:t>
            </a:r>
            <a:r>
              <a:rPr lang="en-IN" sz="2600" b="0" i="0" u="none" strike="noStrike" cap="none" dirty="0">
                <a:solidFill>
                  <a:srgbClr val="000000"/>
                </a:solidFill>
                <a:latin typeface="Calibri" panose="020F0502020204030204" pitchFamily="34" charset="0"/>
                <a:ea typeface="Constantia"/>
                <a:cs typeface="Calibri" panose="020F0502020204030204" pitchFamily="34" charset="0"/>
                <a:sym typeface="Constantia"/>
              </a:rPr>
              <a:t> class in Angular. </a:t>
            </a:r>
            <a:endParaRPr sz="1800" b="0" i="0" u="none" strike="noStrike" cap="none" dirty="0">
              <a:solidFill>
                <a:srgbClr val="000000"/>
              </a:solidFill>
              <a:latin typeface="Calibri" panose="020F0502020204030204" pitchFamily="34" charset="0"/>
              <a:ea typeface="Source Sans Pro"/>
              <a:cs typeface="Calibri" panose="020F0502020204030204" pitchFamily="34" charset="0"/>
              <a:sym typeface="Source Sans Pro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92"/>
          <p:cNvSpPr txBox="1"/>
          <p:nvPr/>
        </p:nvSpPr>
        <p:spPr>
          <a:xfrm>
            <a:off x="360000" y="193320"/>
            <a:ext cx="9360000" cy="887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50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Dependency Injection </a:t>
            </a:r>
            <a:endParaRPr sz="4400" b="0" i="0" u="none" strike="noStrike" cap="non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65" name="Google Shape;465;p92"/>
          <p:cNvSpPr txBox="1"/>
          <p:nvPr/>
        </p:nvSpPr>
        <p:spPr>
          <a:xfrm>
            <a:off x="0" y="5622840"/>
            <a:ext cx="2880000" cy="992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2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Picture title here</a:t>
            </a:r>
            <a:endParaRPr sz="4400" b="0" i="0" u="none" strike="noStrike" cap="non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66" name="Google Shape;466;p92"/>
          <p:cNvSpPr txBox="1"/>
          <p:nvPr/>
        </p:nvSpPr>
        <p:spPr>
          <a:xfrm>
            <a:off x="457200" y="1838160"/>
            <a:ext cx="8686800" cy="3745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274320" marR="0" lvl="0" indent="-27432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60"/>
              <a:buFont typeface="Noto Sans Symbols"/>
              <a:buChar char="●"/>
            </a:pPr>
            <a:r>
              <a:rPr lang="en-IN" sz="2600" b="0" i="0" u="none" strike="noStrike" cap="none" dirty="0">
                <a:solidFill>
                  <a:srgbClr val="000000"/>
                </a:solidFill>
                <a:latin typeface="Constantia"/>
                <a:ea typeface="Constantia"/>
                <a:cs typeface="Constantia"/>
                <a:sym typeface="Constantia"/>
              </a:rPr>
              <a:t>Dependency Injection is a design pattern that passes an object as dependencies in different components across the application.</a:t>
            </a:r>
            <a:endParaRPr sz="1800" b="0" i="0" u="none" strike="noStrike" cap="none" dirty="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60"/>
            </a:pPr>
            <a:endParaRPr sz="1800" b="0" i="0" u="none" strike="noStrike" cap="none" dirty="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274320" marR="0" lvl="0" indent="-27432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60"/>
              <a:buFont typeface="Noto Sans Symbols"/>
              <a:buChar char="●"/>
            </a:pPr>
            <a:r>
              <a:rPr lang="en-IN" sz="2600" b="0" i="0" u="none" strike="noStrike" cap="none" dirty="0">
                <a:solidFill>
                  <a:srgbClr val="000000"/>
                </a:solidFill>
                <a:latin typeface="Constantia"/>
                <a:ea typeface="Constantia"/>
                <a:cs typeface="Constantia"/>
                <a:sym typeface="Constantia"/>
              </a:rPr>
              <a:t>Components need to use services to perform tasks, and these services are injected into the component via the</a:t>
            </a:r>
            <a:r>
              <a:rPr lang="en-IN" sz="2600" b="1" i="0" u="none" strike="noStrike" cap="none" dirty="0">
                <a:solidFill>
                  <a:srgbClr val="000000"/>
                </a:solidFill>
                <a:latin typeface="Constantia"/>
                <a:ea typeface="Constantia"/>
                <a:cs typeface="Constantia"/>
                <a:sym typeface="Constantia"/>
              </a:rPr>
              <a:t> injector</a:t>
            </a:r>
            <a:r>
              <a:rPr lang="en-IN" sz="2600" b="0" i="0" u="none" strike="noStrike" cap="none" dirty="0">
                <a:solidFill>
                  <a:srgbClr val="000000"/>
                </a:solidFill>
                <a:latin typeface="Constantia"/>
                <a:ea typeface="Constantia"/>
                <a:cs typeface="Constantia"/>
                <a:sym typeface="Constantia"/>
              </a:rPr>
              <a:t>. The injector provides the instance of the service, so that it can be used in the component.</a:t>
            </a:r>
            <a:endParaRPr sz="1800" b="0" i="0" u="none" strike="noStrike" cap="none" dirty="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93"/>
          <p:cNvSpPr txBox="1"/>
          <p:nvPr/>
        </p:nvSpPr>
        <p:spPr>
          <a:xfrm>
            <a:off x="360000" y="193320"/>
            <a:ext cx="9360000" cy="887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50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Services and DI</a:t>
            </a:r>
            <a:endParaRPr sz="4400" b="0" i="0" u="none" strike="noStrike" cap="non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73" name="Google Shape;473;p93"/>
          <p:cNvSpPr txBox="1"/>
          <p:nvPr/>
        </p:nvSpPr>
        <p:spPr>
          <a:xfrm>
            <a:off x="0" y="5622840"/>
            <a:ext cx="2880000" cy="992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2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Picture title here</a:t>
            </a:r>
            <a:endParaRPr sz="4400" b="0" i="0" u="none" strike="noStrike" cap="non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474" name="Google Shape;474;p9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1920" y="1505880"/>
            <a:ext cx="3355200" cy="202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5" name="Google Shape;475;p9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79800" y="3356280"/>
            <a:ext cx="6123960" cy="340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94"/>
          <p:cNvSpPr txBox="1"/>
          <p:nvPr/>
        </p:nvSpPr>
        <p:spPr>
          <a:xfrm>
            <a:off x="360000" y="193320"/>
            <a:ext cx="9360000" cy="887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50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Advantages of Angular 2</a:t>
            </a:r>
            <a:endParaRPr sz="4400" b="0" i="0" u="none" strike="noStrike" cap="none" dirty="0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82" name="Google Shape;482;p94"/>
          <p:cNvSpPr txBox="1"/>
          <p:nvPr/>
        </p:nvSpPr>
        <p:spPr>
          <a:xfrm>
            <a:off x="0" y="5622840"/>
            <a:ext cx="2880000" cy="992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2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Picture title here</a:t>
            </a:r>
            <a:endParaRPr sz="4400" b="0" i="0" u="none" strike="noStrike" cap="non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83" name="Google Shape;483;p94"/>
          <p:cNvSpPr txBox="1"/>
          <p:nvPr/>
        </p:nvSpPr>
        <p:spPr>
          <a:xfrm>
            <a:off x="486383" y="1558467"/>
            <a:ext cx="8686800" cy="5602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274320" marR="0" lvl="0" indent="-27432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60"/>
              <a:buFont typeface="Noto Sans Symbols"/>
              <a:buChar char="●"/>
            </a:pPr>
            <a:r>
              <a:rPr lang="en-IN" sz="2400" b="0" i="0" u="none" strike="noStrike" cap="none" dirty="0">
                <a:solidFill>
                  <a:srgbClr val="000000"/>
                </a:solidFill>
                <a:latin typeface="Calibri" panose="020F0502020204030204" pitchFamily="34" charset="0"/>
                <a:ea typeface="Constantia"/>
                <a:cs typeface="Calibri" panose="020F0502020204030204" pitchFamily="34" charset="0"/>
                <a:sym typeface="Constantia"/>
              </a:rPr>
              <a:t>Better performance – Faster and Easier.</a:t>
            </a:r>
            <a:endParaRPr sz="2400" b="0" i="0" u="none" strike="noStrike" cap="none" dirty="0">
              <a:solidFill>
                <a:srgbClr val="000000"/>
              </a:solidFill>
              <a:latin typeface="Calibri" panose="020F0502020204030204" pitchFamily="34" charset="0"/>
              <a:ea typeface="Source Sans Pro"/>
              <a:cs typeface="Calibri" panose="020F0502020204030204" pitchFamily="34" charset="0"/>
              <a:sym typeface="Source Sans Pro"/>
            </a:endParaRPr>
          </a:p>
          <a:p>
            <a:pPr marL="274320" marR="0" lvl="0" indent="-27432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60"/>
              <a:buFont typeface="Noto Sans Symbols"/>
              <a:buChar char="●"/>
            </a:pPr>
            <a:r>
              <a:rPr lang="en-IN" sz="2400" b="0" i="0" u="none" strike="noStrike" cap="none" dirty="0">
                <a:solidFill>
                  <a:srgbClr val="000000"/>
                </a:solidFill>
                <a:latin typeface="Calibri" panose="020F0502020204030204" pitchFamily="34" charset="0"/>
                <a:ea typeface="Constantia"/>
                <a:cs typeface="Calibri" panose="020F0502020204030204" pitchFamily="34" charset="0"/>
                <a:sym typeface="Constantia"/>
              </a:rPr>
              <a:t>Single page application</a:t>
            </a:r>
            <a:endParaRPr sz="2400" b="0" i="0" u="none" strike="noStrike" cap="none" dirty="0">
              <a:solidFill>
                <a:srgbClr val="000000"/>
              </a:solidFill>
              <a:latin typeface="Calibri" panose="020F0502020204030204" pitchFamily="34" charset="0"/>
              <a:ea typeface="Source Sans Pro"/>
              <a:cs typeface="Calibri" panose="020F0502020204030204" pitchFamily="34" charset="0"/>
              <a:sym typeface="Source Sans Pro"/>
            </a:endParaRPr>
          </a:p>
          <a:p>
            <a:pPr marL="274320" marR="0" lvl="0" indent="-27432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60"/>
              <a:buFont typeface="Noto Sans Symbols"/>
              <a:buChar char="●"/>
            </a:pPr>
            <a:r>
              <a:rPr lang="en-IN" sz="2400" b="0" i="0" u="none" strike="noStrike" cap="none" dirty="0">
                <a:solidFill>
                  <a:srgbClr val="000000"/>
                </a:solidFill>
                <a:latin typeface="Calibri" panose="020F0502020204030204" pitchFamily="34" charset="0"/>
                <a:ea typeface="Constantia"/>
                <a:cs typeface="Calibri" panose="020F0502020204030204" pitchFamily="34" charset="0"/>
                <a:sym typeface="Constantia"/>
              </a:rPr>
              <a:t>Cross platform framework.</a:t>
            </a:r>
            <a:endParaRPr sz="2400" b="0" i="0" u="none" strike="noStrike" cap="none" dirty="0">
              <a:solidFill>
                <a:srgbClr val="000000"/>
              </a:solidFill>
              <a:latin typeface="Calibri" panose="020F0502020204030204" pitchFamily="34" charset="0"/>
              <a:ea typeface="Source Sans Pro"/>
              <a:cs typeface="Calibri" panose="020F0502020204030204" pitchFamily="34" charset="0"/>
              <a:sym typeface="Source Sans Pro"/>
            </a:endParaRPr>
          </a:p>
          <a:p>
            <a:pPr marL="274320" marR="0" lvl="0" indent="-27432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60"/>
              <a:buFont typeface="Noto Sans Symbols"/>
              <a:buChar char="●"/>
            </a:pPr>
            <a:r>
              <a:rPr lang="en-IN" sz="2400" b="0" i="0" u="none" strike="noStrike" cap="none" dirty="0">
                <a:solidFill>
                  <a:srgbClr val="000000"/>
                </a:solidFill>
                <a:latin typeface="Calibri" panose="020F0502020204030204" pitchFamily="34" charset="0"/>
                <a:ea typeface="Constantia"/>
                <a:cs typeface="Calibri" panose="020F0502020204030204" pitchFamily="34" charset="0"/>
                <a:sym typeface="Constantia"/>
              </a:rPr>
              <a:t>Code structure is very simplified.</a:t>
            </a:r>
            <a:endParaRPr sz="2400" b="0" i="0" u="none" strike="noStrike" cap="none" dirty="0">
              <a:solidFill>
                <a:srgbClr val="000000"/>
              </a:solidFill>
              <a:latin typeface="Calibri" panose="020F0502020204030204" pitchFamily="34" charset="0"/>
              <a:ea typeface="Source Sans Pro"/>
              <a:cs typeface="Calibri" panose="020F0502020204030204" pitchFamily="34" charset="0"/>
              <a:sym typeface="Source Sans Pro"/>
            </a:endParaRPr>
          </a:p>
          <a:p>
            <a:pPr marL="274320" marR="0" lvl="0" indent="-27432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60"/>
              <a:buFont typeface="Noto Sans Symbols"/>
              <a:buChar char="●"/>
            </a:pPr>
            <a:r>
              <a:rPr lang="en-IN" sz="2400" b="0" i="0" u="none" strike="noStrike" cap="none" dirty="0">
                <a:solidFill>
                  <a:srgbClr val="000000"/>
                </a:solidFill>
                <a:latin typeface="Calibri" panose="020F0502020204030204" pitchFamily="34" charset="0"/>
                <a:ea typeface="Constantia"/>
                <a:cs typeface="Calibri" panose="020F0502020204030204" pitchFamily="34" charset="0"/>
                <a:sym typeface="Constantia"/>
              </a:rPr>
              <a:t>Typescript support (OOP).</a:t>
            </a:r>
            <a:endParaRPr sz="2400" b="0" i="0" u="none" strike="noStrike" cap="none" dirty="0">
              <a:solidFill>
                <a:srgbClr val="000000"/>
              </a:solidFill>
              <a:latin typeface="Calibri" panose="020F0502020204030204" pitchFamily="34" charset="0"/>
              <a:ea typeface="Source Sans Pro"/>
              <a:cs typeface="Calibri" panose="020F0502020204030204" pitchFamily="34" charset="0"/>
              <a:sym typeface="Source Sans Pro"/>
            </a:endParaRPr>
          </a:p>
          <a:p>
            <a:pPr marL="274320" marR="0" lvl="0" indent="-27432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60"/>
              <a:buFont typeface="Noto Sans Symbols"/>
              <a:buChar char="●"/>
            </a:pPr>
            <a:r>
              <a:rPr lang="en-IN" sz="2400" b="0" i="0" u="none" strike="noStrike" cap="none" dirty="0">
                <a:solidFill>
                  <a:srgbClr val="000000"/>
                </a:solidFill>
                <a:latin typeface="Calibri" panose="020F0502020204030204" pitchFamily="34" charset="0"/>
                <a:ea typeface="Constantia"/>
                <a:cs typeface="Calibri" panose="020F0502020204030204" pitchFamily="34" charset="0"/>
                <a:sym typeface="Constantia"/>
              </a:rPr>
              <a:t>Directly uses the valid HTML DOM element properties and events.</a:t>
            </a:r>
            <a:endParaRPr sz="2400" b="0" i="0" u="none" strike="noStrike" cap="none" dirty="0">
              <a:solidFill>
                <a:srgbClr val="000000"/>
              </a:solidFill>
              <a:latin typeface="Calibri" panose="020F0502020204030204" pitchFamily="34" charset="0"/>
              <a:ea typeface="Source Sans Pro"/>
              <a:cs typeface="Calibri" panose="020F0502020204030204" pitchFamily="34" charset="0"/>
              <a:sym typeface="Source Sans Pro"/>
            </a:endParaRPr>
          </a:p>
          <a:p>
            <a:pPr marL="274320" marR="0" lvl="0" indent="-27432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60"/>
              <a:buFont typeface="Noto Sans Symbols"/>
              <a:buChar char="●"/>
            </a:pPr>
            <a:r>
              <a:rPr lang="en-IN" sz="2400" b="0" i="0" u="none" strike="noStrike" cap="none" dirty="0">
                <a:solidFill>
                  <a:srgbClr val="000000"/>
                </a:solidFill>
                <a:latin typeface="Calibri" panose="020F0502020204030204" pitchFamily="34" charset="0"/>
                <a:ea typeface="Constantia"/>
                <a:cs typeface="Calibri" panose="020F0502020204030204" pitchFamily="34" charset="0"/>
                <a:sym typeface="Constantia"/>
              </a:rPr>
              <a:t>Two way data binding using [</a:t>
            </a:r>
            <a:r>
              <a:rPr lang="en-IN" sz="2400" b="0" i="0" u="none" strike="noStrike" cap="none" dirty="0" err="1">
                <a:solidFill>
                  <a:srgbClr val="000000"/>
                </a:solidFill>
                <a:latin typeface="Calibri" panose="020F0502020204030204" pitchFamily="34" charset="0"/>
                <a:ea typeface="Constantia"/>
                <a:cs typeface="Calibri" panose="020F0502020204030204" pitchFamily="34" charset="0"/>
                <a:sym typeface="Constantia"/>
              </a:rPr>
              <a:t>ngModel</a:t>
            </a:r>
            <a:r>
              <a:rPr lang="en-IN" sz="2400" b="0" i="0" u="none" strike="noStrike" cap="none" dirty="0">
                <a:solidFill>
                  <a:srgbClr val="000000"/>
                </a:solidFill>
                <a:latin typeface="Calibri" panose="020F0502020204030204" pitchFamily="34" charset="0"/>
                <a:ea typeface="Constantia"/>
                <a:cs typeface="Calibri" panose="020F0502020204030204" pitchFamily="34" charset="0"/>
                <a:sym typeface="Constantia"/>
              </a:rPr>
              <a:t>],</a:t>
            </a:r>
            <a:endParaRPr sz="2400" b="0" i="0" u="none" strike="noStrike" cap="none" dirty="0">
              <a:solidFill>
                <a:srgbClr val="000000"/>
              </a:solidFill>
              <a:latin typeface="Calibri" panose="020F0502020204030204" pitchFamily="34" charset="0"/>
              <a:ea typeface="Source Sans Pro"/>
              <a:cs typeface="Calibri" panose="020F0502020204030204" pitchFamily="34" charset="0"/>
              <a:sym typeface="Source Sans Pro"/>
            </a:endParaRPr>
          </a:p>
          <a:p>
            <a:pPr marL="274320" marR="0" lvl="0" indent="-27432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60"/>
              <a:buFont typeface="Noto Sans Symbols"/>
              <a:buChar char="●"/>
            </a:pPr>
            <a:r>
              <a:rPr lang="en-IN" sz="2400" b="0" i="0" u="none" strike="noStrike" cap="none" dirty="0">
                <a:solidFill>
                  <a:srgbClr val="000000"/>
                </a:solidFill>
                <a:latin typeface="Calibri" panose="020F0502020204030204" pitchFamily="34" charset="0"/>
                <a:ea typeface="Constantia"/>
                <a:cs typeface="Calibri" panose="020F0502020204030204" pitchFamily="34" charset="0"/>
                <a:sym typeface="Constantia"/>
              </a:rPr>
              <a:t>Dependency Injection</a:t>
            </a:r>
            <a:endParaRPr sz="2400" b="0" i="0" u="none" strike="noStrike" cap="none" dirty="0">
              <a:solidFill>
                <a:srgbClr val="000000"/>
              </a:solidFill>
              <a:latin typeface="Calibri" panose="020F0502020204030204" pitchFamily="34" charset="0"/>
              <a:ea typeface="Source Sans Pro"/>
              <a:cs typeface="Calibri" panose="020F0502020204030204" pitchFamily="34" charset="0"/>
              <a:sym typeface="Source Sans Pro"/>
            </a:endParaRPr>
          </a:p>
          <a:p>
            <a:pPr marL="274320" marR="0" lvl="0" indent="-27432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60"/>
              <a:buFont typeface="Noto Sans Symbols"/>
              <a:buChar char="●"/>
            </a:pPr>
            <a:r>
              <a:rPr lang="en-IN" sz="2400" b="0" i="0" u="none" strike="noStrike" cap="none" dirty="0">
                <a:solidFill>
                  <a:srgbClr val="000000"/>
                </a:solidFill>
                <a:latin typeface="Calibri" panose="020F0502020204030204" pitchFamily="34" charset="0"/>
                <a:ea typeface="Constantia"/>
                <a:cs typeface="Calibri" panose="020F0502020204030204" pitchFamily="34" charset="0"/>
                <a:sym typeface="Constantia"/>
              </a:rPr>
              <a:t>Flexible and strong Routing.</a:t>
            </a:r>
            <a:endParaRPr sz="2400" b="0" i="0" u="none" strike="noStrike" cap="none" dirty="0">
              <a:solidFill>
                <a:srgbClr val="000000"/>
              </a:solidFill>
              <a:latin typeface="Calibri" panose="020F0502020204030204" pitchFamily="34" charset="0"/>
              <a:ea typeface="Source Sans Pro"/>
              <a:cs typeface="Calibri" panose="020F0502020204030204" pitchFamily="34" charset="0"/>
              <a:sym typeface="Source Sans Pro"/>
            </a:endParaRPr>
          </a:p>
          <a:p>
            <a:pPr marL="274320" marR="0" lvl="0" indent="-27432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60"/>
              <a:buFont typeface="Noto Sans Symbols"/>
              <a:buChar char="●"/>
            </a:pPr>
            <a:r>
              <a:rPr lang="en-IN" sz="2400" b="0" i="0" u="none" strike="noStrike" cap="none" dirty="0">
                <a:solidFill>
                  <a:srgbClr val="000000"/>
                </a:solidFill>
                <a:latin typeface="Calibri" panose="020F0502020204030204" pitchFamily="34" charset="0"/>
                <a:ea typeface="Constantia"/>
                <a:cs typeface="Calibri" panose="020F0502020204030204" pitchFamily="34" charset="0"/>
                <a:sym typeface="Constantia"/>
              </a:rPr>
              <a:t>Unit Test.</a:t>
            </a:r>
            <a:endParaRPr sz="2400" b="0" i="0" u="none" strike="noStrike" cap="none" dirty="0">
              <a:solidFill>
                <a:srgbClr val="000000"/>
              </a:solidFill>
              <a:latin typeface="Calibri" panose="020F0502020204030204" pitchFamily="34" charset="0"/>
              <a:ea typeface="Source Sans Pro"/>
              <a:cs typeface="Calibri" panose="020F0502020204030204" pitchFamily="34" charset="0"/>
              <a:sym typeface="Source Sans Pro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95"/>
          <p:cNvSpPr txBox="1"/>
          <p:nvPr/>
        </p:nvSpPr>
        <p:spPr>
          <a:xfrm>
            <a:off x="360000" y="193320"/>
            <a:ext cx="9360000" cy="887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50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Disadvantages of Angular 2</a:t>
            </a:r>
            <a:endParaRPr sz="4400" b="0" i="0" u="none" strike="noStrike" cap="none" dirty="0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90" name="Google Shape;490;p95"/>
          <p:cNvSpPr txBox="1"/>
          <p:nvPr/>
        </p:nvSpPr>
        <p:spPr>
          <a:xfrm>
            <a:off x="0" y="5622840"/>
            <a:ext cx="2880000" cy="992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2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Picture title here</a:t>
            </a:r>
            <a:endParaRPr sz="4400" b="0" i="0" u="none" strike="noStrike" cap="non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91" name="Google Shape;491;p95"/>
          <p:cNvSpPr txBox="1"/>
          <p:nvPr/>
        </p:nvSpPr>
        <p:spPr>
          <a:xfrm>
            <a:off x="457200" y="1730160"/>
            <a:ext cx="8686800" cy="35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274320" marR="0" lvl="0" indent="-27432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60"/>
              <a:buFont typeface="Noto Sans Symbols"/>
              <a:buChar char="●"/>
            </a:pPr>
            <a:r>
              <a:rPr lang="en-IN" sz="2400" b="0" i="0" u="none" strike="noStrike" cap="none" dirty="0">
                <a:solidFill>
                  <a:srgbClr val="000000"/>
                </a:solidFill>
                <a:latin typeface="Calibri" panose="020F0502020204030204" pitchFamily="34" charset="0"/>
                <a:ea typeface="Constantia"/>
                <a:cs typeface="Calibri" panose="020F0502020204030204" pitchFamily="34" charset="0"/>
                <a:sym typeface="Constantia"/>
              </a:rPr>
              <a:t>Angular is complicated at beginner level. </a:t>
            </a:r>
            <a:endParaRPr sz="2400" b="0" i="0" u="none" strike="noStrike" cap="none" dirty="0">
              <a:solidFill>
                <a:srgbClr val="000000"/>
              </a:solidFill>
              <a:latin typeface="Calibri" panose="020F0502020204030204" pitchFamily="34" charset="0"/>
              <a:ea typeface="Source Sans Pro"/>
              <a:cs typeface="Calibri" panose="020F0502020204030204" pitchFamily="34" charset="0"/>
              <a:sym typeface="Source Sans Pro"/>
            </a:endParaRPr>
          </a:p>
          <a:p>
            <a:pPr marL="274320" marR="0" lvl="0" indent="-27432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60"/>
              <a:buFont typeface="Noto Sans Symbols"/>
              <a:buChar char="●"/>
            </a:pPr>
            <a:endParaRPr sz="2400" b="0" i="0" u="none" strike="noStrike" cap="none" dirty="0">
              <a:solidFill>
                <a:srgbClr val="000000"/>
              </a:solidFill>
              <a:latin typeface="Calibri" panose="020F0502020204030204" pitchFamily="34" charset="0"/>
              <a:ea typeface="Source Sans Pro"/>
              <a:cs typeface="Calibri" panose="020F0502020204030204" pitchFamily="34" charset="0"/>
              <a:sym typeface="Source Sans Pro"/>
            </a:endParaRPr>
          </a:p>
          <a:p>
            <a:pPr marL="274320" marR="0" lvl="0" indent="-27432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60"/>
              <a:buFont typeface="Noto Sans Symbols"/>
              <a:buChar char="●"/>
            </a:pPr>
            <a:r>
              <a:rPr lang="en-IN" sz="2400" b="0" i="0" u="none" strike="noStrike" cap="none" dirty="0">
                <a:solidFill>
                  <a:srgbClr val="000000"/>
                </a:solidFill>
                <a:latin typeface="Calibri" panose="020F0502020204030204" pitchFamily="34" charset="0"/>
                <a:ea typeface="Constantia"/>
                <a:cs typeface="Calibri" panose="020F0502020204030204" pitchFamily="34" charset="0"/>
                <a:sym typeface="Constantia"/>
              </a:rPr>
              <a:t>The lifecycle of Angular application is complex. </a:t>
            </a:r>
            <a:endParaRPr sz="2400" b="0" i="0" u="none" strike="noStrike" cap="none" dirty="0">
              <a:solidFill>
                <a:srgbClr val="000000"/>
              </a:solidFill>
              <a:latin typeface="Calibri" panose="020F0502020204030204" pitchFamily="34" charset="0"/>
              <a:ea typeface="Source Sans Pro"/>
              <a:cs typeface="Calibri" panose="020F0502020204030204" pitchFamily="34" charset="0"/>
              <a:sym typeface="Source Sans Pro"/>
            </a:endParaRPr>
          </a:p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80"/>
            </a:pPr>
            <a:endParaRPr sz="2400" b="0" i="0" u="none" strike="noStrike" cap="none" dirty="0">
              <a:solidFill>
                <a:srgbClr val="000000"/>
              </a:solidFill>
              <a:latin typeface="Calibri" panose="020F0502020204030204" pitchFamily="34" charset="0"/>
              <a:ea typeface="Source Sans Pro"/>
              <a:cs typeface="Calibri" panose="020F0502020204030204" pitchFamily="34" charset="0"/>
              <a:sym typeface="Source Sans Pro"/>
            </a:endParaRPr>
          </a:p>
          <a:p>
            <a:pPr marL="274320" marR="0" lvl="0" indent="-27432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60"/>
              <a:buFont typeface="Noto Sans Symbols"/>
              <a:buChar char="●"/>
            </a:pPr>
            <a:r>
              <a:rPr lang="en-IN" sz="2400" b="0" i="0" u="none" strike="noStrike" cap="none" dirty="0">
                <a:solidFill>
                  <a:srgbClr val="000000"/>
                </a:solidFill>
                <a:latin typeface="Calibri" panose="020F0502020204030204" pitchFamily="34" charset="0"/>
                <a:ea typeface="Constantia"/>
                <a:cs typeface="Calibri" panose="020F0502020204030204" pitchFamily="34" charset="0"/>
                <a:sym typeface="Constantia"/>
              </a:rPr>
              <a:t>If browser disable the </a:t>
            </a:r>
            <a:r>
              <a:rPr lang="en-IN" sz="2400" dirty="0" err="1">
                <a:latin typeface="Calibri" panose="020F0502020204030204" pitchFamily="34" charset="0"/>
                <a:ea typeface="Constantia"/>
                <a:cs typeface="Calibri" panose="020F0502020204030204" pitchFamily="34" charset="0"/>
                <a:sym typeface="Constantia"/>
              </a:rPr>
              <a:t>J</a:t>
            </a:r>
            <a:r>
              <a:rPr lang="en-IN" sz="2400" b="0" i="0" u="none" strike="noStrike" cap="none" dirty="0" err="1">
                <a:solidFill>
                  <a:srgbClr val="000000"/>
                </a:solidFill>
                <a:latin typeface="Calibri" panose="020F0502020204030204" pitchFamily="34" charset="0"/>
                <a:ea typeface="Constantia"/>
                <a:cs typeface="Calibri" panose="020F0502020204030204" pitchFamily="34" charset="0"/>
                <a:sym typeface="Constantia"/>
              </a:rPr>
              <a:t>avascript</a:t>
            </a:r>
            <a:r>
              <a:rPr lang="en-IN" sz="2400" b="0" i="0" u="none" strike="noStrike" cap="none" dirty="0">
                <a:solidFill>
                  <a:srgbClr val="000000"/>
                </a:solidFill>
                <a:latin typeface="Calibri" panose="020F0502020204030204" pitchFamily="34" charset="0"/>
                <a:ea typeface="Constantia"/>
                <a:cs typeface="Calibri" panose="020F0502020204030204" pitchFamily="34" charset="0"/>
                <a:sym typeface="Constantia"/>
              </a:rPr>
              <a:t> then application will not work</a:t>
            </a:r>
            <a:endParaRPr sz="2400" b="0" i="0" u="none" strike="noStrike" cap="none" dirty="0">
              <a:solidFill>
                <a:srgbClr val="000000"/>
              </a:solidFill>
              <a:latin typeface="Calibri" panose="020F0502020204030204" pitchFamily="34" charset="0"/>
              <a:ea typeface="Source Sans Pro"/>
              <a:cs typeface="Calibri" panose="020F0502020204030204" pitchFamily="34" charset="0"/>
              <a:sym typeface="Source Sans Pr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69"/>
          <p:cNvSpPr txBox="1"/>
          <p:nvPr/>
        </p:nvSpPr>
        <p:spPr>
          <a:xfrm>
            <a:off x="360000" y="193320"/>
            <a:ext cx="9360000" cy="887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50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What is Angular 2?</a:t>
            </a:r>
            <a:endParaRPr sz="4400" b="0" i="0" u="none" strike="noStrike" cap="none" dirty="0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98" name="Google Shape;298;p69"/>
          <p:cNvSpPr txBox="1"/>
          <p:nvPr/>
        </p:nvSpPr>
        <p:spPr>
          <a:xfrm>
            <a:off x="360000" y="1440000"/>
            <a:ext cx="9360000" cy="49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445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</a:pPr>
            <a:endParaRPr sz="3200" b="0" i="0" u="none" strike="noStrike" cap="none" dirty="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48200" marR="0" lvl="0" indent="-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Noto Sans Symbols"/>
              <a:buChar char="●"/>
            </a:pPr>
            <a:endParaRPr sz="3200" b="0" i="0" u="none" strike="noStrike" cap="none" dirty="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99" name="Google Shape;299;p69"/>
          <p:cNvSpPr txBox="1"/>
          <p:nvPr/>
        </p:nvSpPr>
        <p:spPr>
          <a:xfrm>
            <a:off x="317880" y="1998360"/>
            <a:ext cx="9658440" cy="24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274320" marR="0" lvl="0" indent="-27432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60"/>
              <a:buFont typeface="Noto Sans Symbols"/>
              <a:buChar char="●"/>
            </a:pPr>
            <a:r>
              <a:rPr lang="en-IN" sz="2400" b="0" i="0" u="none" strike="noStrike" cap="none" dirty="0">
                <a:solidFill>
                  <a:srgbClr val="000000"/>
                </a:solidFill>
                <a:latin typeface="Calibri" panose="020F0502020204030204" pitchFamily="34" charset="0"/>
                <a:ea typeface="Constantia"/>
                <a:cs typeface="Calibri" panose="020F0502020204030204" pitchFamily="34" charset="0"/>
                <a:sym typeface="Constantia"/>
              </a:rPr>
              <a:t>Angular 2 is a framework for building applications (SPA)in HTML and  either </a:t>
            </a:r>
            <a:r>
              <a:rPr lang="en-IN" sz="2400" b="1" i="0" u="none" strike="noStrike" cap="none" dirty="0">
                <a:solidFill>
                  <a:srgbClr val="000000"/>
                </a:solidFill>
                <a:latin typeface="Calibri" panose="020F0502020204030204" pitchFamily="34" charset="0"/>
                <a:ea typeface="Constantia"/>
                <a:cs typeface="Calibri" panose="020F0502020204030204" pitchFamily="34" charset="0"/>
                <a:sym typeface="Constantia"/>
              </a:rPr>
              <a:t>JavaScript</a:t>
            </a:r>
            <a:r>
              <a:rPr lang="en-IN" sz="2400" b="0" i="0" u="none" strike="noStrike" cap="none" dirty="0">
                <a:solidFill>
                  <a:srgbClr val="000000"/>
                </a:solidFill>
                <a:latin typeface="Calibri" panose="020F0502020204030204" pitchFamily="34" charset="0"/>
                <a:ea typeface="Constantia"/>
                <a:cs typeface="Calibri" panose="020F0502020204030204" pitchFamily="34" charset="0"/>
                <a:sym typeface="Constantia"/>
              </a:rPr>
              <a:t> or languages like </a:t>
            </a:r>
            <a:r>
              <a:rPr lang="en-IN" sz="2400" b="1" i="0" u="none" strike="noStrike" cap="none" dirty="0">
                <a:solidFill>
                  <a:srgbClr val="000000"/>
                </a:solidFill>
                <a:latin typeface="Calibri" panose="020F0502020204030204" pitchFamily="34" charset="0"/>
                <a:ea typeface="Constantia"/>
                <a:cs typeface="Calibri" panose="020F0502020204030204" pitchFamily="34" charset="0"/>
                <a:sym typeface="Constantia"/>
              </a:rPr>
              <a:t>TypeScript </a:t>
            </a:r>
            <a:r>
              <a:rPr lang="en-IN" sz="2400" b="0" i="0" u="none" strike="noStrike" cap="none" dirty="0">
                <a:solidFill>
                  <a:srgbClr val="000000"/>
                </a:solidFill>
                <a:latin typeface="Calibri" panose="020F0502020204030204" pitchFamily="34" charset="0"/>
                <a:ea typeface="Constantia"/>
                <a:cs typeface="Calibri" panose="020F0502020204030204" pitchFamily="34" charset="0"/>
                <a:sym typeface="Constantia"/>
              </a:rPr>
              <a:t>that compile to JavaScript.</a:t>
            </a:r>
            <a:endParaRPr sz="2400" b="0" i="0" u="none" strike="noStrike" cap="none" dirty="0">
              <a:solidFill>
                <a:srgbClr val="000000"/>
              </a:solidFill>
              <a:latin typeface="Calibri" panose="020F0502020204030204" pitchFamily="34" charset="0"/>
              <a:ea typeface="Source Sans Pro"/>
              <a:cs typeface="Calibri" panose="020F0502020204030204" pitchFamily="34" charset="0"/>
              <a:sym typeface="Source Sans Pro"/>
            </a:endParaRPr>
          </a:p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60"/>
            </a:pPr>
            <a:endParaRPr sz="2600" b="0" i="0" u="none" strike="noStrike" cap="none" dirty="0">
              <a:solidFill>
                <a:srgbClr val="000000"/>
              </a:solidFill>
              <a:latin typeface="Calibri" panose="020F0502020204030204" pitchFamily="34" charset="0"/>
              <a:ea typeface="Source Sans Pro"/>
              <a:cs typeface="Calibri" panose="020F0502020204030204" pitchFamily="34" charset="0"/>
              <a:sym typeface="Source Sans Pro"/>
            </a:endParaRPr>
          </a:p>
          <a:p>
            <a:pPr marL="274320" marR="0" lvl="0" indent="-27432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60"/>
              <a:buFont typeface="Noto Sans Symbols"/>
              <a:buChar char="●"/>
            </a:pPr>
            <a:r>
              <a:rPr lang="en-IN" sz="2400" b="0" i="0" u="none" strike="noStrike" cap="none" dirty="0">
                <a:solidFill>
                  <a:srgbClr val="000000"/>
                </a:solidFill>
                <a:latin typeface="Calibri" panose="020F0502020204030204" pitchFamily="34" charset="0"/>
                <a:ea typeface="Constantia"/>
                <a:cs typeface="Calibri" panose="020F0502020204030204" pitchFamily="34" charset="0"/>
                <a:sym typeface="Constantia"/>
              </a:rPr>
              <a:t>Angular 2 is not a version upgrade, but a </a:t>
            </a:r>
            <a:r>
              <a:rPr lang="en-IN" sz="2400" b="1" i="0" u="none" strike="noStrike" cap="none" dirty="0">
                <a:solidFill>
                  <a:srgbClr val="000000"/>
                </a:solidFill>
                <a:latin typeface="Calibri" panose="020F0502020204030204" pitchFamily="34" charset="0"/>
                <a:ea typeface="Constantia"/>
                <a:cs typeface="Calibri" panose="020F0502020204030204" pitchFamily="34" charset="0"/>
                <a:sym typeface="Constantia"/>
              </a:rPr>
              <a:t>complete rewrite</a:t>
            </a:r>
            <a:r>
              <a:rPr lang="en-IN" sz="2400" b="0" i="0" u="none" strike="noStrike" cap="none" dirty="0">
                <a:solidFill>
                  <a:srgbClr val="000000"/>
                </a:solidFill>
                <a:latin typeface="Calibri" panose="020F0502020204030204" pitchFamily="34" charset="0"/>
                <a:ea typeface="Constantia"/>
                <a:cs typeface="Calibri" panose="020F0502020204030204" pitchFamily="34" charset="0"/>
                <a:sym typeface="Constantia"/>
              </a:rPr>
              <a:t>.</a:t>
            </a:r>
            <a:endParaRPr sz="2400" b="0" i="0" u="none" strike="noStrike" cap="none" dirty="0">
              <a:solidFill>
                <a:srgbClr val="000000"/>
              </a:solidFill>
              <a:latin typeface="Calibri" panose="020F0502020204030204" pitchFamily="34" charset="0"/>
              <a:ea typeface="Source Sans Pro"/>
              <a:cs typeface="Calibri" panose="020F0502020204030204" pitchFamily="34" charset="0"/>
              <a:sym typeface="Source Sans Pro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96"/>
          <p:cNvSpPr txBox="1"/>
          <p:nvPr/>
        </p:nvSpPr>
        <p:spPr>
          <a:xfrm>
            <a:off x="360000" y="193320"/>
            <a:ext cx="9360000" cy="887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50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Websites and Apps in Angular 2</a:t>
            </a:r>
            <a:endParaRPr sz="4400" b="0" i="0" u="none" strike="noStrike" cap="none" dirty="0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99" name="Google Shape;499;p96"/>
          <p:cNvSpPr txBox="1"/>
          <p:nvPr/>
        </p:nvSpPr>
        <p:spPr>
          <a:xfrm>
            <a:off x="548640" y="1672560"/>
            <a:ext cx="6907680" cy="4209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216000" marR="0" lvl="0" indent="-216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60"/>
              <a:buFont typeface="Noto Sans Symbols"/>
              <a:buChar char="●"/>
            </a:pPr>
            <a:r>
              <a:rPr lang="en-IN" sz="2400" b="0" i="0" u="none" strike="noStrike" cap="none" dirty="0">
                <a:solidFill>
                  <a:srgbClr val="000000"/>
                </a:solidFill>
                <a:latin typeface="Calibri" panose="020F0502020204030204" pitchFamily="34" charset="0"/>
                <a:ea typeface="Constantia"/>
                <a:cs typeface="Calibri" panose="020F0502020204030204" pitchFamily="34" charset="0"/>
                <a:sym typeface="Constantia"/>
              </a:rPr>
              <a:t>Angular 2 Admin panel Framework</a:t>
            </a:r>
            <a:endParaRPr sz="2400" b="0" i="0" u="none" strike="noStrike" cap="none" dirty="0">
              <a:solidFill>
                <a:srgbClr val="000000"/>
              </a:solidFill>
              <a:latin typeface="Calibri" panose="020F0502020204030204" pitchFamily="34" charset="0"/>
              <a:ea typeface="Source Sans Pro"/>
              <a:cs typeface="Calibri" panose="020F0502020204030204" pitchFamily="34" charset="0"/>
              <a:sym typeface="Source Sans Pro"/>
            </a:endParaRPr>
          </a:p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60"/>
            </a:pPr>
            <a:endParaRPr sz="2400" b="0" i="0" u="none" strike="noStrike" cap="none" dirty="0">
              <a:solidFill>
                <a:srgbClr val="000000"/>
              </a:solidFill>
              <a:latin typeface="Calibri" panose="020F0502020204030204" pitchFamily="34" charset="0"/>
              <a:ea typeface="Source Sans Pro"/>
              <a:cs typeface="Calibri" panose="020F0502020204030204" pitchFamily="34" charset="0"/>
              <a:sym typeface="Source Sans Pro"/>
            </a:endParaRPr>
          </a:p>
          <a:p>
            <a:pPr marL="216000" marR="0" lvl="0" indent="-216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60"/>
              <a:buFont typeface="Noto Sans Symbols"/>
              <a:buChar char="●"/>
            </a:pPr>
            <a:r>
              <a:rPr lang="en-IN" sz="2400" b="0" i="0" u="none" strike="noStrike" cap="none" dirty="0">
                <a:solidFill>
                  <a:srgbClr val="000000"/>
                </a:solidFill>
                <a:latin typeface="Calibri" panose="020F0502020204030204" pitchFamily="34" charset="0"/>
                <a:ea typeface="Constantia"/>
                <a:cs typeface="Calibri" panose="020F0502020204030204" pitchFamily="34" charset="0"/>
                <a:sym typeface="Constantia"/>
              </a:rPr>
              <a:t>Instagram Filters  </a:t>
            </a:r>
            <a:endParaRPr sz="2400" b="0" i="0" u="none" strike="noStrike" cap="none" dirty="0">
              <a:solidFill>
                <a:srgbClr val="000000"/>
              </a:solidFill>
              <a:latin typeface="Calibri" panose="020F0502020204030204" pitchFamily="34" charset="0"/>
              <a:ea typeface="Source Sans Pro"/>
              <a:cs typeface="Calibri" panose="020F0502020204030204" pitchFamily="34" charset="0"/>
              <a:sym typeface="Source Sans Pro"/>
            </a:endParaRPr>
          </a:p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60"/>
            </a:pPr>
            <a:endParaRPr sz="2400" b="0" i="0" u="none" strike="noStrike" cap="none" dirty="0">
              <a:solidFill>
                <a:srgbClr val="000000"/>
              </a:solidFill>
              <a:latin typeface="Calibri" panose="020F0502020204030204" pitchFamily="34" charset="0"/>
              <a:ea typeface="Source Sans Pro"/>
              <a:cs typeface="Calibri" panose="020F0502020204030204" pitchFamily="34" charset="0"/>
              <a:sym typeface="Source Sans Pro"/>
            </a:endParaRPr>
          </a:p>
          <a:p>
            <a:pPr marL="216000" marR="0" lvl="0" indent="-216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60"/>
              <a:buFont typeface="Noto Sans Symbols"/>
              <a:buChar char="●"/>
            </a:pPr>
            <a:r>
              <a:rPr lang="en-IN" sz="2400" b="0" i="0" u="none" strike="noStrike" cap="none" dirty="0">
                <a:solidFill>
                  <a:srgbClr val="000000"/>
                </a:solidFill>
                <a:latin typeface="Calibri" panose="020F0502020204030204" pitchFamily="34" charset="0"/>
                <a:ea typeface="Constantia"/>
                <a:cs typeface="Calibri" panose="020F0502020204030204" pitchFamily="34" charset="0"/>
                <a:sym typeface="Constantia"/>
              </a:rPr>
              <a:t>Minesweeper Game</a:t>
            </a:r>
            <a:endParaRPr sz="2400" b="0" i="0" u="none" strike="noStrike" cap="none" dirty="0">
              <a:solidFill>
                <a:srgbClr val="000000"/>
              </a:solidFill>
              <a:latin typeface="Calibri" panose="020F0502020204030204" pitchFamily="34" charset="0"/>
              <a:ea typeface="Source Sans Pro"/>
              <a:cs typeface="Calibri" panose="020F0502020204030204" pitchFamily="34" charset="0"/>
              <a:sym typeface="Source Sans Pro"/>
            </a:endParaRPr>
          </a:p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60"/>
            </a:pPr>
            <a:endParaRPr sz="2400" b="0" i="0" u="none" strike="noStrike" cap="none" dirty="0">
              <a:solidFill>
                <a:srgbClr val="000000"/>
              </a:solidFill>
              <a:latin typeface="Calibri" panose="020F0502020204030204" pitchFamily="34" charset="0"/>
              <a:ea typeface="Source Sans Pro"/>
              <a:cs typeface="Calibri" panose="020F0502020204030204" pitchFamily="34" charset="0"/>
              <a:sym typeface="Source Sans Pro"/>
            </a:endParaRPr>
          </a:p>
          <a:p>
            <a:pPr marL="216000" marR="0" lvl="0" indent="-216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60"/>
              <a:buFont typeface="Noto Sans Symbols"/>
              <a:buChar char="●"/>
            </a:pPr>
            <a:r>
              <a:rPr lang="en-IN" sz="2400" b="0" i="0" u="none" strike="noStrike" cap="none" dirty="0">
                <a:solidFill>
                  <a:srgbClr val="000000"/>
                </a:solidFill>
                <a:latin typeface="Calibri" panose="020F0502020204030204" pitchFamily="34" charset="0"/>
                <a:ea typeface="Constantia"/>
                <a:cs typeface="Calibri" panose="020F0502020204030204" pitchFamily="34" charset="0"/>
                <a:sym typeface="Constantia"/>
              </a:rPr>
              <a:t>Material Kit Pro</a:t>
            </a:r>
            <a:endParaRPr sz="2400" b="0" i="0" u="none" strike="noStrike" cap="none" dirty="0">
              <a:solidFill>
                <a:srgbClr val="000000"/>
              </a:solidFill>
              <a:latin typeface="Calibri" panose="020F0502020204030204" pitchFamily="34" charset="0"/>
              <a:ea typeface="Source Sans Pro"/>
              <a:cs typeface="Calibri" panose="020F0502020204030204" pitchFamily="34" charset="0"/>
              <a:sym typeface="Source Sans Pro"/>
            </a:endParaRPr>
          </a:p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60"/>
            </a:pPr>
            <a:endParaRPr sz="2400" b="0" i="0" u="none" strike="noStrike" cap="none" dirty="0">
              <a:solidFill>
                <a:srgbClr val="000000"/>
              </a:solidFill>
              <a:latin typeface="Calibri" panose="020F0502020204030204" pitchFamily="34" charset="0"/>
              <a:ea typeface="Source Sans Pro"/>
              <a:cs typeface="Calibri" panose="020F0502020204030204" pitchFamily="34" charset="0"/>
              <a:sym typeface="Source Sans Pro"/>
            </a:endParaRPr>
          </a:p>
          <a:p>
            <a:pPr marL="216000" marR="0" lvl="0" indent="-216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60"/>
              <a:buFont typeface="Noto Sans Symbols"/>
              <a:buChar char="●"/>
            </a:pPr>
            <a:r>
              <a:rPr lang="en-IN" sz="2400" b="0" i="0" u="none" strike="noStrike" cap="none" dirty="0" err="1">
                <a:solidFill>
                  <a:srgbClr val="000000"/>
                </a:solidFill>
                <a:latin typeface="Calibri" panose="020F0502020204030204" pitchFamily="34" charset="0"/>
                <a:ea typeface="Constantia"/>
                <a:cs typeface="Calibri" panose="020F0502020204030204" pitchFamily="34" charset="0"/>
                <a:sym typeface="Constantia"/>
              </a:rPr>
              <a:t>Youtube</a:t>
            </a:r>
            <a:r>
              <a:rPr lang="en-IN" sz="2400" b="0" i="0" u="none" strike="noStrike" cap="none" dirty="0">
                <a:solidFill>
                  <a:srgbClr val="000000"/>
                </a:solidFill>
                <a:latin typeface="Calibri" panose="020F0502020204030204" pitchFamily="34" charset="0"/>
                <a:ea typeface="Constantia"/>
                <a:cs typeface="Calibri" panose="020F0502020204030204" pitchFamily="34" charset="0"/>
                <a:sym typeface="Constantia"/>
              </a:rPr>
              <a:t> Search Engine</a:t>
            </a:r>
            <a:endParaRPr sz="2400" b="0" i="0" u="none" strike="noStrike" cap="none" dirty="0">
              <a:solidFill>
                <a:srgbClr val="000000"/>
              </a:solidFill>
              <a:latin typeface="Calibri" panose="020F0502020204030204" pitchFamily="34" charset="0"/>
              <a:ea typeface="Source Sans Pro"/>
              <a:cs typeface="Calibri" panose="020F0502020204030204" pitchFamily="34" charset="0"/>
              <a:sym typeface="Source Sans Pro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97"/>
          <p:cNvSpPr txBox="1"/>
          <p:nvPr/>
        </p:nvSpPr>
        <p:spPr>
          <a:xfrm>
            <a:off x="360000" y="193320"/>
            <a:ext cx="9360000" cy="887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50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References</a:t>
            </a:r>
            <a:endParaRPr sz="4400" b="0" i="0" u="none" strike="noStrike" cap="none" dirty="0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06" name="Google Shape;506;p97"/>
          <p:cNvSpPr txBox="1"/>
          <p:nvPr/>
        </p:nvSpPr>
        <p:spPr>
          <a:xfrm>
            <a:off x="0" y="5622840"/>
            <a:ext cx="2880000" cy="992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2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Picture title here</a:t>
            </a:r>
            <a:endParaRPr sz="4400" b="0" i="0" u="none" strike="noStrike" cap="non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07" name="Google Shape;507;p97"/>
          <p:cNvSpPr txBox="1"/>
          <p:nvPr/>
        </p:nvSpPr>
        <p:spPr>
          <a:xfrm>
            <a:off x="388080" y="1828800"/>
            <a:ext cx="9637200" cy="3383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60"/>
            </a:pPr>
            <a:endParaRPr lang="en-IN" sz="2400" i="0" u="sng" strike="noStrike" cap="none" dirty="0">
              <a:solidFill>
                <a:schemeClr val="hlink"/>
              </a:solidFill>
              <a:latin typeface="Calibri" panose="020F0502020204030204" pitchFamily="34" charset="0"/>
              <a:ea typeface="Constantia"/>
              <a:cs typeface="Calibri" panose="020F0502020204030204" pitchFamily="34" charset="0"/>
              <a:sym typeface="Constantia"/>
              <a:hlinkClick r:id="rId3"/>
            </a:endParaRPr>
          </a:p>
          <a:p>
            <a:pPr marL="274320" marR="0" lvl="0" indent="-27432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60"/>
              <a:buFont typeface="Noto Sans Symbols"/>
              <a:buChar char="●"/>
            </a:pPr>
            <a:r>
              <a:rPr lang="en-IN" sz="2400" b="0" i="0" u="sng" strike="noStrike" cap="none" dirty="0">
                <a:solidFill>
                  <a:schemeClr val="hlink"/>
                </a:solidFill>
                <a:latin typeface="Calibri" panose="020F0502020204030204" pitchFamily="34" charset="0"/>
                <a:ea typeface="Constantia"/>
                <a:cs typeface="Calibri" panose="020F0502020204030204" pitchFamily="34" charset="0"/>
                <a:sym typeface="Constantia"/>
                <a:hlinkClick r:id="rId3"/>
              </a:rPr>
              <a:t>https://angular.io/docs/ts/latest/tutorial/</a:t>
            </a:r>
            <a:endParaRPr sz="2400" b="0" i="0" u="none" strike="noStrike" cap="none" dirty="0">
              <a:solidFill>
                <a:srgbClr val="000000"/>
              </a:solidFill>
              <a:latin typeface="Calibri" panose="020F0502020204030204" pitchFamily="34" charset="0"/>
              <a:ea typeface="Source Sans Pro"/>
              <a:cs typeface="Calibri" panose="020F0502020204030204" pitchFamily="34" charset="0"/>
              <a:sym typeface="Source Sans Pro"/>
            </a:endParaRPr>
          </a:p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60"/>
            </a:pPr>
            <a:endParaRPr sz="2400" b="0" i="0" u="none" strike="noStrike" cap="none" dirty="0">
              <a:solidFill>
                <a:srgbClr val="000000"/>
              </a:solidFill>
              <a:latin typeface="Calibri" panose="020F0502020204030204" pitchFamily="34" charset="0"/>
              <a:ea typeface="Source Sans Pro"/>
              <a:cs typeface="Calibri" panose="020F0502020204030204" pitchFamily="34" charset="0"/>
              <a:sym typeface="Source Sans Pro"/>
            </a:endParaRPr>
          </a:p>
          <a:p>
            <a:pPr marL="274320" marR="0" lvl="0" indent="-27432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60"/>
              <a:buFont typeface="Noto Sans Symbols"/>
              <a:buChar char="●"/>
            </a:pPr>
            <a:r>
              <a:rPr lang="en-IN" sz="2400" b="0" i="0" u="sng" strike="noStrike" cap="none" dirty="0">
                <a:solidFill>
                  <a:schemeClr val="hlink"/>
                </a:solidFill>
                <a:latin typeface="Calibri" panose="020F0502020204030204" pitchFamily="34" charset="0"/>
                <a:ea typeface="Constantia"/>
                <a:cs typeface="Calibri" panose="020F0502020204030204" pitchFamily="34" charset="0"/>
                <a:sym typeface="Constantia"/>
                <a:hlinkClick r:id="rId4"/>
              </a:rPr>
              <a:t>https://www.youtube.com/watch?v=zj7_4VDFQPA&amp;index=1&amp;list=PLC3y8-rFHvwg5gEu2KF4sbGvpUqMRSBSW</a:t>
            </a:r>
            <a:r>
              <a:rPr lang="en-IN" sz="2400" b="0" i="0" u="none" strike="noStrike" cap="none" dirty="0">
                <a:solidFill>
                  <a:srgbClr val="000000"/>
                </a:solidFill>
                <a:latin typeface="Calibri" panose="020F0502020204030204" pitchFamily="34" charset="0"/>
                <a:ea typeface="Constantia"/>
                <a:cs typeface="Calibri" panose="020F0502020204030204" pitchFamily="34" charset="0"/>
                <a:sym typeface="Constantia"/>
              </a:rPr>
              <a:t>  </a:t>
            </a:r>
          </a:p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60"/>
            </a:pPr>
            <a:endParaRPr sz="2400" b="0" i="0" u="none" strike="noStrike" cap="none" dirty="0">
              <a:solidFill>
                <a:srgbClr val="000000"/>
              </a:solidFill>
              <a:latin typeface="Calibri" panose="020F0502020204030204" pitchFamily="34" charset="0"/>
              <a:ea typeface="Source Sans Pro"/>
              <a:cs typeface="Calibri" panose="020F0502020204030204" pitchFamily="34" charset="0"/>
              <a:sym typeface="Source Sans Pro"/>
            </a:endParaRPr>
          </a:p>
          <a:p>
            <a:pPr marL="274320" marR="0" lvl="0" indent="-27432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60"/>
              <a:buFont typeface="Noto Sans Symbols"/>
              <a:buChar char="●"/>
            </a:pPr>
            <a:r>
              <a:rPr lang="en-IN" sz="2400" b="0" i="0" u="none" strike="noStrike" cap="none" dirty="0">
                <a:solidFill>
                  <a:srgbClr val="000000"/>
                </a:solidFill>
                <a:latin typeface="Calibri" panose="020F0502020204030204" pitchFamily="34" charset="0"/>
                <a:ea typeface="Constantia"/>
                <a:cs typeface="Calibri" panose="020F0502020204030204" pitchFamily="34" charset="0"/>
                <a:sym typeface="Constantia"/>
                <a:hlinkClick r:id="rId5"/>
              </a:rPr>
              <a:t>https://www.tutorialspoint.com/angular2/index.htm</a:t>
            </a:r>
            <a:endParaRPr lang="en-IN" sz="2400" b="0" i="0" u="none" strike="noStrike" cap="none" dirty="0">
              <a:solidFill>
                <a:srgbClr val="000000"/>
              </a:solidFill>
              <a:latin typeface="Calibri" panose="020F0502020204030204" pitchFamily="34" charset="0"/>
              <a:ea typeface="Constantia"/>
              <a:cs typeface="Calibri" panose="020F0502020204030204" pitchFamily="34" charset="0"/>
              <a:sym typeface="Constantia"/>
            </a:endParaRPr>
          </a:p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60"/>
            </a:pPr>
            <a:endParaRPr sz="2400" b="0" i="0" u="none" strike="noStrike" cap="none" dirty="0">
              <a:solidFill>
                <a:srgbClr val="000000"/>
              </a:solidFill>
              <a:latin typeface="Calibri" panose="020F0502020204030204" pitchFamily="34" charset="0"/>
              <a:ea typeface="Source Sans Pro"/>
              <a:cs typeface="Calibri" panose="020F0502020204030204" pitchFamily="34" charset="0"/>
              <a:sym typeface="Source Sans Pro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98"/>
          <p:cNvSpPr txBox="1"/>
          <p:nvPr/>
        </p:nvSpPr>
        <p:spPr>
          <a:xfrm>
            <a:off x="414492" y="2985840"/>
            <a:ext cx="9251640" cy="1262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6000" b="0" i="0" u="none" strike="noStrike" cap="none" dirty="0">
                <a:solidFill>
                  <a:srgbClr val="FFFFFF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  <a:sym typeface="Source Sans Pro"/>
              </a:rPr>
              <a:t>Thank You!!! </a:t>
            </a:r>
            <a:r>
              <a:rPr lang="en-IN" sz="6000" b="0" i="0" u="none" strike="noStrike" cap="none" dirty="0">
                <a:solidFill>
                  <a:srgbClr val="FFFFFF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  <a:sym typeface="Wingdings" panose="05000000000000000000" pitchFamily="2" charset="2"/>
              </a:rPr>
              <a:t></a:t>
            </a:r>
            <a:endParaRPr sz="4800" b="0" i="0" u="none" strike="noStrike" cap="none" dirty="0">
              <a:solidFill>
                <a:srgbClr val="FFFFFF"/>
              </a:solidFill>
              <a:latin typeface="Calibri" panose="020F0502020204030204" pitchFamily="34" charset="0"/>
              <a:ea typeface="Source Sans Pro"/>
              <a:cs typeface="Calibri" panose="020F0502020204030204" pitchFamily="34" charset="0"/>
              <a:sym typeface="Source Sans Pr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70"/>
          <p:cNvSpPr txBox="1"/>
          <p:nvPr/>
        </p:nvSpPr>
        <p:spPr>
          <a:xfrm>
            <a:off x="360000" y="193320"/>
            <a:ext cx="9360000" cy="887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50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What is TypeScript?</a:t>
            </a:r>
            <a:endParaRPr sz="4400" b="0" i="0" u="none" strike="noStrike" cap="non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05" name="Google Shape;305;p70"/>
          <p:cNvSpPr txBox="1"/>
          <p:nvPr/>
        </p:nvSpPr>
        <p:spPr>
          <a:xfrm>
            <a:off x="360000" y="1440000"/>
            <a:ext cx="9360000" cy="49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445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</a:pPr>
            <a:r>
              <a:rPr lang="en-IN" sz="2200" b="0" i="0" u="none" strike="noStrike" cap="none" dirty="0">
                <a:solidFill>
                  <a:srgbClr val="000000"/>
                </a:solidFill>
                <a:latin typeface="Constantia"/>
                <a:ea typeface="Constantia"/>
                <a:cs typeface="Constantia"/>
                <a:sym typeface="Constantia"/>
              </a:rPr>
              <a:t> </a:t>
            </a:r>
            <a:endParaRPr sz="3200" b="0" i="0" u="none" strike="noStrike" cap="none" dirty="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445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</a:pPr>
            <a:r>
              <a:rPr lang="en-IN" sz="2200" b="0" i="0" u="none" strike="noStrike" cap="none" dirty="0">
                <a:solidFill>
                  <a:srgbClr val="000000"/>
                </a:solidFill>
                <a:latin typeface="Constantia"/>
                <a:ea typeface="Constantia"/>
                <a:cs typeface="Constantia"/>
                <a:sym typeface="Constantia"/>
              </a:rPr>
              <a:t> </a:t>
            </a:r>
            <a:endParaRPr sz="3200" b="0" i="0" u="none" strike="noStrike" cap="none" dirty="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06" name="Google Shape;306;p70"/>
          <p:cNvSpPr/>
          <p:nvPr/>
        </p:nvSpPr>
        <p:spPr>
          <a:xfrm>
            <a:off x="457200" y="1935360"/>
            <a:ext cx="8224920" cy="4384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274320" marR="0" lvl="0" indent="-27432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60"/>
              <a:buFont typeface="Noto Sans Symbols"/>
              <a:buChar char="●"/>
            </a:pPr>
            <a:r>
              <a:rPr lang="en-IN" sz="2600" b="0" i="0" u="none" strike="noStrike" cap="none" dirty="0">
                <a:solidFill>
                  <a:srgbClr val="000000"/>
                </a:solidFill>
                <a:latin typeface="Calibri" panose="020F0502020204030204" pitchFamily="34" charset="0"/>
                <a:ea typeface="Constantia"/>
                <a:cs typeface="Calibri" panose="020F0502020204030204" pitchFamily="34" charset="0"/>
                <a:sym typeface="Constantia"/>
              </a:rPr>
              <a:t>Open source language.</a:t>
            </a:r>
            <a:endParaRPr sz="1800" b="0" i="0" u="none" strike="noStrike" cap="none" dirty="0">
              <a:solidFill>
                <a:srgbClr val="000000"/>
              </a:solidFill>
              <a:latin typeface="Calibri" panose="020F0502020204030204" pitchFamily="34" charset="0"/>
              <a:ea typeface="Source Sans Pro"/>
              <a:cs typeface="Calibri" panose="020F0502020204030204" pitchFamily="34" charset="0"/>
              <a:sym typeface="Source Sans Pro"/>
            </a:endParaRPr>
          </a:p>
          <a:p>
            <a:pPr marL="274320" marR="0" lvl="0" indent="-27432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60"/>
              <a:buFont typeface="Noto Sans Symbols"/>
              <a:buChar char="●"/>
            </a:pPr>
            <a:r>
              <a:rPr lang="en-IN" sz="2600" b="0" i="0" u="none" strike="noStrike" cap="none" dirty="0">
                <a:solidFill>
                  <a:srgbClr val="000000"/>
                </a:solidFill>
                <a:latin typeface="Calibri" panose="020F0502020204030204" pitchFamily="34" charset="0"/>
                <a:ea typeface="Constantia"/>
                <a:cs typeface="Calibri" panose="020F0502020204030204" pitchFamily="34" charset="0"/>
                <a:sym typeface="Constantia"/>
              </a:rPr>
              <a:t>Class-Based object orientation.</a:t>
            </a:r>
            <a:endParaRPr sz="1800" b="0" i="0" u="none" strike="noStrike" cap="none" dirty="0">
              <a:solidFill>
                <a:srgbClr val="000000"/>
              </a:solidFill>
              <a:latin typeface="Calibri" panose="020F0502020204030204" pitchFamily="34" charset="0"/>
              <a:ea typeface="Source Sans Pro"/>
              <a:cs typeface="Calibri" panose="020F0502020204030204" pitchFamily="34" charset="0"/>
              <a:sym typeface="Source Sans Pro"/>
            </a:endParaRPr>
          </a:p>
          <a:p>
            <a:pPr marL="274320" marR="0" lvl="0" indent="-27432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60"/>
              <a:buFont typeface="Noto Sans Symbols"/>
              <a:buChar char="●"/>
            </a:pPr>
            <a:r>
              <a:rPr lang="en-IN" sz="2600" b="0" i="0" u="none" strike="noStrike" cap="none" dirty="0">
                <a:solidFill>
                  <a:srgbClr val="000000"/>
                </a:solidFill>
                <a:latin typeface="Calibri" panose="020F0502020204030204" pitchFamily="34" charset="0"/>
                <a:ea typeface="Constantia"/>
                <a:cs typeface="Calibri" panose="020F0502020204030204" pitchFamily="34" charset="0"/>
                <a:sym typeface="Constantia"/>
              </a:rPr>
              <a:t>Superset of JavaScript.</a:t>
            </a:r>
            <a:endParaRPr sz="1800" b="0" i="0" u="none" strike="noStrike" cap="none" dirty="0">
              <a:solidFill>
                <a:srgbClr val="000000"/>
              </a:solidFill>
              <a:latin typeface="Calibri" panose="020F0502020204030204" pitchFamily="34" charset="0"/>
              <a:ea typeface="Source Sans Pro"/>
              <a:cs typeface="Calibri" panose="020F0502020204030204" pitchFamily="34" charset="0"/>
              <a:sym typeface="Source Sans Pro"/>
            </a:endParaRPr>
          </a:p>
          <a:p>
            <a:pPr marL="274320" marR="0" lvl="0" indent="-27432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60"/>
              <a:buFont typeface="Noto Sans Symbols"/>
              <a:buChar char="●"/>
            </a:pPr>
            <a:r>
              <a:rPr lang="en-IN" sz="2600" b="0" i="0" u="none" strike="noStrike" cap="none" dirty="0" err="1">
                <a:solidFill>
                  <a:srgbClr val="000000"/>
                </a:solidFill>
                <a:latin typeface="Calibri" panose="020F0502020204030204" pitchFamily="34" charset="0"/>
                <a:ea typeface="Constantia"/>
                <a:cs typeface="Calibri" panose="020F0502020204030204" pitchFamily="34" charset="0"/>
                <a:sym typeface="Constantia"/>
              </a:rPr>
              <a:t>Transpiles</a:t>
            </a:r>
            <a:r>
              <a:rPr lang="en-IN" sz="2600" b="0" i="0" u="none" strike="noStrike" cap="none" dirty="0">
                <a:solidFill>
                  <a:srgbClr val="000000"/>
                </a:solidFill>
                <a:latin typeface="Calibri" panose="020F0502020204030204" pitchFamily="34" charset="0"/>
                <a:ea typeface="Constantia"/>
                <a:cs typeface="Calibri" panose="020F0502020204030204" pitchFamily="34" charset="0"/>
                <a:sym typeface="Constantia"/>
              </a:rPr>
              <a:t>  to plain JavaScript.</a:t>
            </a:r>
            <a:endParaRPr sz="1800" b="0" i="0" u="none" strike="noStrike" cap="none" dirty="0">
              <a:solidFill>
                <a:srgbClr val="000000"/>
              </a:solidFill>
              <a:latin typeface="Calibri" panose="020F0502020204030204" pitchFamily="34" charset="0"/>
              <a:ea typeface="Source Sans Pro"/>
              <a:cs typeface="Calibri" panose="020F0502020204030204" pitchFamily="34" charset="0"/>
              <a:sym typeface="Source Sans Pro"/>
            </a:endParaRPr>
          </a:p>
          <a:p>
            <a:pPr marL="274320" marR="0" lvl="0" indent="-27432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60"/>
              <a:buFont typeface="Noto Sans Symbols"/>
              <a:buChar char="●"/>
            </a:pPr>
            <a:r>
              <a:rPr lang="en-IN" sz="2600" b="0" i="0" u="none" strike="noStrike" cap="none" dirty="0">
                <a:solidFill>
                  <a:srgbClr val="000000"/>
                </a:solidFill>
                <a:latin typeface="Calibri" panose="020F0502020204030204" pitchFamily="34" charset="0"/>
                <a:ea typeface="Constantia"/>
                <a:cs typeface="Calibri" panose="020F0502020204030204" pitchFamily="34" charset="0"/>
                <a:sym typeface="Constantia"/>
              </a:rPr>
              <a:t>Strongly typed.</a:t>
            </a:r>
            <a:endParaRPr sz="1800" b="0" i="0" u="none" strike="noStrike" cap="none" dirty="0">
              <a:solidFill>
                <a:srgbClr val="000000"/>
              </a:solidFill>
              <a:latin typeface="Calibri" panose="020F0502020204030204" pitchFamily="34" charset="0"/>
              <a:ea typeface="Source Sans Pro"/>
              <a:cs typeface="Calibri" panose="020F0502020204030204" pitchFamily="34" charset="0"/>
              <a:sym typeface="Source Sans Pro"/>
            </a:endParaRPr>
          </a:p>
          <a:p>
            <a:pPr marL="274320" marR="0" lvl="0" indent="-27432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60"/>
              <a:buFont typeface="Noto Sans Symbols"/>
              <a:buChar char="●"/>
            </a:pPr>
            <a:r>
              <a:rPr lang="en-IN" sz="2600" b="0" i="0" u="none" strike="noStrike" cap="none" dirty="0">
                <a:solidFill>
                  <a:srgbClr val="000000"/>
                </a:solidFill>
                <a:latin typeface="Calibri" panose="020F0502020204030204" pitchFamily="34" charset="0"/>
                <a:ea typeface="Constantia"/>
                <a:cs typeface="Calibri" panose="020F0502020204030204" pitchFamily="34" charset="0"/>
                <a:sym typeface="Constantia"/>
              </a:rPr>
              <a:t>.</a:t>
            </a:r>
            <a:r>
              <a:rPr lang="en-IN" sz="2600" b="0" i="0" u="none" strike="noStrike" cap="none" dirty="0" err="1">
                <a:solidFill>
                  <a:srgbClr val="000000"/>
                </a:solidFill>
                <a:latin typeface="Calibri" panose="020F0502020204030204" pitchFamily="34" charset="0"/>
                <a:ea typeface="Constantia"/>
                <a:cs typeface="Calibri" panose="020F0502020204030204" pitchFamily="34" charset="0"/>
                <a:sym typeface="Constantia"/>
              </a:rPr>
              <a:t>ts</a:t>
            </a:r>
            <a:r>
              <a:rPr lang="en-IN" sz="2600" b="0" i="0" u="none" strike="noStrike" cap="none" dirty="0">
                <a:solidFill>
                  <a:srgbClr val="000000"/>
                </a:solidFill>
                <a:latin typeface="Calibri" panose="020F0502020204030204" pitchFamily="34" charset="0"/>
                <a:ea typeface="Constantia"/>
                <a:cs typeface="Calibri" panose="020F0502020204030204" pitchFamily="34" charset="0"/>
                <a:sym typeface="Constantia"/>
              </a:rPr>
              <a:t> Extension.</a:t>
            </a:r>
            <a:endParaRPr sz="1800" b="0" i="0" u="none" strike="noStrike" cap="none" dirty="0">
              <a:solidFill>
                <a:srgbClr val="000000"/>
              </a:solidFill>
              <a:latin typeface="Calibri" panose="020F0502020204030204" pitchFamily="34" charset="0"/>
              <a:ea typeface="Source Sans Pro"/>
              <a:cs typeface="Calibri" panose="020F0502020204030204" pitchFamily="34" charset="0"/>
              <a:sym typeface="Source Sans Pro"/>
            </a:endParaRPr>
          </a:p>
          <a:p>
            <a:pPr marL="274320" marR="0" lvl="0" indent="-27432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60"/>
              <a:buFont typeface="Noto Sans Symbols"/>
              <a:buChar char="●"/>
            </a:pPr>
            <a:r>
              <a:rPr lang="en-IN" sz="2600" b="0" i="0" u="none" strike="noStrike" cap="none" dirty="0">
                <a:solidFill>
                  <a:srgbClr val="000000"/>
                </a:solidFill>
                <a:latin typeface="Calibri" panose="020F0502020204030204" pitchFamily="34" charset="0"/>
                <a:ea typeface="Constantia"/>
                <a:cs typeface="Calibri" panose="020F0502020204030204" pitchFamily="34" charset="0"/>
                <a:sym typeface="Constantia"/>
              </a:rPr>
              <a:t>Safer code.</a:t>
            </a:r>
            <a:endParaRPr sz="1800" b="0" i="0" u="none" strike="noStrike" cap="none" dirty="0">
              <a:solidFill>
                <a:srgbClr val="000000"/>
              </a:solidFill>
              <a:latin typeface="Calibri" panose="020F0502020204030204" pitchFamily="34" charset="0"/>
              <a:ea typeface="Source Sans Pro"/>
              <a:cs typeface="Calibri" panose="020F0502020204030204" pitchFamily="34" charset="0"/>
              <a:sym typeface="Source Sans Pro"/>
            </a:endParaRPr>
          </a:p>
        </p:txBody>
      </p:sp>
      <p:pic>
        <p:nvPicPr>
          <p:cNvPr id="307" name="Google Shape;307;p7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75400" y="3566160"/>
            <a:ext cx="2857320" cy="2857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71"/>
          <p:cNvSpPr txBox="1"/>
          <p:nvPr/>
        </p:nvSpPr>
        <p:spPr>
          <a:xfrm>
            <a:off x="360000" y="193320"/>
            <a:ext cx="9360000" cy="887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50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Angular 2 Editors</a:t>
            </a:r>
            <a:endParaRPr sz="4400" b="0" i="0" u="none" strike="noStrike" cap="non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13" name="Google Shape;313;p71"/>
          <p:cNvSpPr txBox="1"/>
          <p:nvPr/>
        </p:nvSpPr>
        <p:spPr>
          <a:xfrm>
            <a:off x="360000" y="1440000"/>
            <a:ext cx="9360000" cy="49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445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</a:pPr>
            <a:r>
              <a:rPr lang="en-IN" sz="2200" b="0" i="0" u="none" strike="noStrike" cap="none" dirty="0">
                <a:solidFill>
                  <a:srgbClr val="000000"/>
                </a:solidFill>
                <a:latin typeface="Constantia"/>
                <a:ea typeface="Constantia"/>
                <a:cs typeface="Constantia"/>
                <a:sym typeface="Constantia"/>
              </a:rPr>
              <a:t> </a:t>
            </a:r>
            <a:endParaRPr sz="3200" b="0" i="0" u="none" strike="noStrike" cap="none" dirty="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14" name="Google Shape;314;p71"/>
          <p:cNvSpPr/>
          <p:nvPr/>
        </p:nvSpPr>
        <p:spPr>
          <a:xfrm>
            <a:off x="457200" y="1935360"/>
            <a:ext cx="8224920" cy="4384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274320" marR="0" lvl="0" indent="-27432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60"/>
              <a:buFont typeface="Noto Sans Symbols"/>
              <a:buChar char="●"/>
            </a:pPr>
            <a:r>
              <a:rPr lang="en-IN" sz="2600" b="0" i="0" u="none" strike="noStrike" cap="none" dirty="0">
                <a:solidFill>
                  <a:srgbClr val="000000"/>
                </a:solidFill>
                <a:latin typeface="Calibri" panose="020F0502020204030204" pitchFamily="34" charset="0"/>
                <a:ea typeface="Constantia"/>
                <a:cs typeface="Calibri" panose="020F0502020204030204" pitchFamily="34" charset="0"/>
                <a:sym typeface="Constantia"/>
              </a:rPr>
              <a:t>Visual Studio.</a:t>
            </a:r>
            <a:endParaRPr sz="1800" b="0" i="0" u="none" strike="noStrike" cap="none" dirty="0">
              <a:solidFill>
                <a:srgbClr val="000000"/>
              </a:solidFill>
              <a:latin typeface="Calibri" panose="020F0502020204030204" pitchFamily="34" charset="0"/>
              <a:ea typeface="Source Sans Pro"/>
              <a:cs typeface="Calibri" panose="020F0502020204030204" pitchFamily="34" charset="0"/>
              <a:sym typeface="Source Sans Pro"/>
            </a:endParaRPr>
          </a:p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60"/>
            </a:pPr>
            <a:endParaRPr sz="1800" b="0" i="0" u="none" strike="noStrike" cap="none" dirty="0">
              <a:solidFill>
                <a:srgbClr val="000000"/>
              </a:solidFill>
              <a:latin typeface="Calibri" panose="020F0502020204030204" pitchFamily="34" charset="0"/>
              <a:ea typeface="Source Sans Pro"/>
              <a:cs typeface="Calibri" panose="020F0502020204030204" pitchFamily="34" charset="0"/>
              <a:sym typeface="Source Sans Pro"/>
            </a:endParaRPr>
          </a:p>
          <a:p>
            <a:pPr marL="274320" marR="0" lvl="0" indent="-27432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60"/>
              <a:buFont typeface="Noto Sans Symbols"/>
              <a:buChar char="●"/>
            </a:pPr>
            <a:r>
              <a:rPr lang="en-IN" sz="2600" b="0" i="0" u="none" strike="noStrike" cap="none" dirty="0">
                <a:solidFill>
                  <a:srgbClr val="000000"/>
                </a:solidFill>
                <a:latin typeface="Calibri" panose="020F0502020204030204" pitchFamily="34" charset="0"/>
                <a:ea typeface="Constantia"/>
                <a:cs typeface="Calibri" panose="020F0502020204030204" pitchFamily="34" charset="0"/>
                <a:sym typeface="Constantia"/>
              </a:rPr>
              <a:t>Visual Studio Code.</a:t>
            </a:r>
            <a:endParaRPr sz="1800" b="0" i="0" u="none" strike="noStrike" cap="none" dirty="0">
              <a:solidFill>
                <a:srgbClr val="000000"/>
              </a:solidFill>
              <a:latin typeface="Calibri" panose="020F0502020204030204" pitchFamily="34" charset="0"/>
              <a:ea typeface="Source Sans Pro"/>
              <a:cs typeface="Calibri" panose="020F0502020204030204" pitchFamily="34" charset="0"/>
              <a:sym typeface="Source Sans Pro"/>
            </a:endParaRPr>
          </a:p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60"/>
            </a:pPr>
            <a:endParaRPr sz="1800" b="0" i="0" u="none" strike="noStrike" cap="none" dirty="0">
              <a:solidFill>
                <a:srgbClr val="000000"/>
              </a:solidFill>
              <a:latin typeface="Calibri" panose="020F0502020204030204" pitchFamily="34" charset="0"/>
              <a:ea typeface="Source Sans Pro"/>
              <a:cs typeface="Calibri" panose="020F0502020204030204" pitchFamily="34" charset="0"/>
              <a:sym typeface="Source Sans Pro"/>
            </a:endParaRPr>
          </a:p>
          <a:p>
            <a:pPr marL="274320" marR="0" lvl="0" indent="-27432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60"/>
              <a:buFont typeface="Noto Sans Symbols"/>
              <a:buChar char="●"/>
            </a:pPr>
            <a:r>
              <a:rPr lang="en-IN" sz="2600" b="0" i="0" u="none" strike="noStrike" cap="none" dirty="0">
                <a:solidFill>
                  <a:srgbClr val="000000"/>
                </a:solidFill>
                <a:latin typeface="Calibri" panose="020F0502020204030204" pitchFamily="34" charset="0"/>
                <a:ea typeface="Constantia"/>
                <a:cs typeface="Calibri" panose="020F0502020204030204" pitchFamily="34" charset="0"/>
                <a:sym typeface="Constantia"/>
              </a:rPr>
              <a:t>Atom.</a:t>
            </a:r>
            <a:endParaRPr sz="1800" b="0" i="0" u="none" strike="noStrike" cap="none" dirty="0">
              <a:solidFill>
                <a:srgbClr val="000000"/>
              </a:solidFill>
              <a:latin typeface="Calibri" panose="020F0502020204030204" pitchFamily="34" charset="0"/>
              <a:ea typeface="Source Sans Pro"/>
              <a:cs typeface="Calibri" panose="020F0502020204030204" pitchFamily="34" charset="0"/>
              <a:sym typeface="Source Sans Pro"/>
            </a:endParaRPr>
          </a:p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60"/>
            </a:pPr>
            <a:endParaRPr sz="1800" b="0" i="0" u="none" strike="noStrike" cap="none" dirty="0">
              <a:solidFill>
                <a:srgbClr val="000000"/>
              </a:solidFill>
              <a:latin typeface="Calibri" panose="020F0502020204030204" pitchFamily="34" charset="0"/>
              <a:ea typeface="Source Sans Pro"/>
              <a:cs typeface="Calibri" panose="020F0502020204030204" pitchFamily="34" charset="0"/>
              <a:sym typeface="Source Sans Pro"/>
            </a:endParaRPr>
          </a:p>
          <a:p>
            <a:pPr marL="274320" marR="0" lvl="0" indent="-27432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60"/>
              <a:buFont typeface="Noto Sans Symbols"/>
              <a:buChar char="●"/>
            </a:pPr>
            <a:r>
              <a:rPr lang="en-IN" sz="2600" b="0" i="0" u="none" strike="noStrike" cap="none" dirty="0">
                <a:solidFill>
                  <a:srgbClr val="000000"/>
                </a:solidFill>
                <a:latin typeface="Calibri" panose="020F0502020204030204" pitchFamily="34" charset="0"/>
                <a:ea typeface="Constantia"/>
                <a:cs typeface="Calibri" panose="020F0502020204030204" pitchFamily="34" charset="0"/>
                <a:sym typeface="Constantia"/>
              </a:rPr>
              <a:t>WebStorm.</a:t>
            </a:r>
            <a:endParaRPr sz="1800" b="0" i="0" u="none" strike="noStrike" cap="none" dirty="0">
              <a:solidFill>
                <a:srgbClr val="000000"/>
              </a:solidFill>
              <a:latin typeface="Calibri" panose="020F0502020204030204" pitchFamily="34" charset="0"/>
              <a:ea typeface="Source Sans Pro"/>
              <a:cs typeface="Calibri" panose="020F0502020204030204" pitchFamily="34" charset="0"/>
              <a:sym typeface="Source Sans Pr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72"/>
          <p:cNvSpPr txBox="1"/>
          <p:nvPr/>
        </p:nvSpPr>
        <p:spPr>
          <a:xfrm>
            <a:off x="360000" y="193320"/>
            <a:ext cx="9360000" cy="887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50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Angularjs </a:t>
            </a:r>
            <a:r>
              <a:rPr lang="en-IN" sz="50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vs</a:t>
            </a:r>
            <a:r>
              <a:rPr lang="en-IN" sz="50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Angular 2</a:t>
            </a:r>
            <a:endParaRPr sz="4400" b="0" i="0" u="none" strike="noStrike" cap="non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20" name="Google Shape;320;p72"/>
          <p:cNvSpPr txBox="1"/>
          <p:nvPr/>
        </p:nvSpPr>
        <p:spPr>
          <a:xfrm>
            <a:off x="360000" y="1440000"/>
            <a:ext cx="9360000" cy="49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445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</a:pPr>
            <a:r>
              <a:rPr lang="en-IN" sz="2200" b="0" i="0" u="none" strike="noStrike" cap="none" dirty="0">
                <a:solidFill>
                  <a:srgbClr val="000000"/>
                </a:solidFill>
                <a:latin typeface="Constantia"/>
                <a:ea typeface="Constantia"/>
                <a:cs typeface="Constantia"/>
                <a:sym typeface="Constantia"/>
              </a:rPr>
              <a:t> </a:t>
            </a:r>
            <a:endParaRPr sz="3200" b="0" i="0" u="none" strike="noStrike" cap="none" dirty="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21" name="Google Shape;321;p72"/>
          <p:cNvSpPr/>
          <p:nvPr/>
        </p:nvSpPr>
        <p:spPr>
          <a:xfrm>
            <a:off x="496111" y="1735235"/>
            <a:ext cx="8224920" cy="4384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274320" marR="0" lvl="0" indent="-27432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60"/>
              <a:buFont typeface="Noto Sans Symbols"/>
              <a:buChar char="●"/>
            </a:pPr>
            <a:r>
              <a:rPr lang="en-IN" sz="2600" b="0" i="0" u="none" strike="noStrike" cap="none" dirty="0">
                <a:solidFill>
                  <a:srgbClr val="000000"/>
                </a:solidFill>
                <a:latin typeface="Calibri" panose="020F0502020204030204" pitchFamily="34" charset="0"/>
                <a:ea typeface="Constantia"/>
                <a:cs typeface="Calibri" panose="020F0502020204030204" pitchFamily="34" charset="0"/>
                <a:sym typeface="Constantia"/>
              </a:rPr>
              <a:t>Angular 2.0 is rewrite and totally different from </a:t>
            </a:r>
            <a:r>
              <a:rPr lang="en-IN" sz="2600" b="0" i="0" u="none" strike="noStrike" cap="none" dirty="0" err="1">
                <a:solidFill>
                  <a:srgbClr val="000000"/>
                </a:solidFill>
                <a:latin typeface="Calibri" panose="020F0502020204030204" pitchFamily="34" charset="0"/>
                <a:ea typeface="Constantia"/>
                <a:cs typeface="Calibri" panose="020F0502020204030204" pitchFamily="34" charset="0"/>
                <a:sym typeface="Constantia"/>
              </a:rPr>
              <a:t>Angularjs</a:t>
            </a:r>
            <a:r>
              <a:rPr lang="en-IN" sz="2600" b="0" i="0" u="none" strike="noStrike" cap="none" dirty="0">
                <a:solidFill>
                  <a:srgbClr val="000000"/>
                </a:solidFill>
                <a:latin typeface="Calibri" panose="020F0502020204030204" pitchFamily="34" charset="0"/>
                <a:ea typeface="Constantia"/>
                <a:cs typeface="Calibri" panose="020F0502020204030204" pitchFamily="34" charset="0"/>
                <a:sym typeface="Constantia"/>
              </a:rPr>
              <a:t> 1.x.</a:t>
            </a:r>
            <a:endParaRPr sz="1800" b="0" i="0" u="none" strike="noStrike" cap="none" dirty="0">
              <a:solidFill>
                <a:srgbClr val="000000"/>
              </a:solidFill>
              <a:latin typeface="Calibri" panose="020F0502020204030204" pitchFamily="34" charset="0"/>
              <a:ea typeface="Source Sans Pro"/>
              <a:cs typeface="Calibri" panose="020F0502020204030204" pitchFamily="34" charset="0"/>
              <a:sym typeface="Source Sans Pro"/>
            </a:endParaRPr>
          </a:p>
          <a:p>
            <a:pPr marL="274320" marR="0" lvl="0" indent="-27432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60"/>
              <a:buFont typeface="Noto Sans Symbols"/>
              <a:buChar char="●"/>
            </a:pPr>
            <a:r>
              <a:rPr lang="en-IN" sz="2600" b="0" i="0" u="none" strike="noStrike" cap="none" dirty="0">
                <a:solidFill>
                  <a:srgbClr val="000000"/>
                </a:solidFill>
                <a:latin typeface="Calibri" panose="020F0502020204030204" pitchFamily="34" charset="0"/>
                <a:ea typeface="Constantia"/>
                <a:cs typeface="Calibri" panose="020F0502020204030204" pitchFamily="34" charset="0"/>
                <a:sym typeface="Constantia"/>
              </a:rPr>
              <a:t>Angular 2.0 is coming with  Typescript (ES6).</a:t>
            </a:r>
            <a:endParaRPr sz="1800" b="0" i="0" u="none" strike="noStrike" cap="none" dirty="0">
              <a:solidFill>
                <a:srgbClr val="000000"/>
              </a:solidFill>
              <a:latin typeface="Calibri" panose="020F0502020204030204" pitchFamily="34" charset="0"/>
              <a:ea typeface="Source Sans Pro"/>
              <a:cs typeface="Calibri" panose="020F0502020204030204" pitchFamily="34" charset="0"/>
              <a:sym typeface="Source Sans Pro"/>
            </a:endParaRPr>
          </a:p>
          <a:p>
            <a:pPr marL="274320" marR="0" lvl="0" indent="-27432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60"/>
              <a:buFont typeface="Noto Sans Symbols"/>
              <a:buChar char="●"/>
            </a:pPr>
            <a:r>
              <a:rPr lang="en-IN" sz="2600" b="0" i="0" u="none" strike="noStrike" cap="none" dirty="0">
                <a:solidFill>
                  <a:srgbClr val="000000"/>
                </a:solidFill>
                <a:latin typeface="Calibri" panose="020F0502020204030204" pitchFamily="34" charset="0"/>
                <a:ea typeface="Constantia"/>
                <a:cs typeface="Calibri" panose="020F0502020204030204" pitchFamily="34" charset="0"/>
                <a:sym typeface="Constantia"/>
              </a:rPr>
              <a:t>Object oriented structure in Angular 2.0.</a:t>
            </a:r>
            <a:endParaRPr sz="1800" b="0" i="0" u="none" strike="noStrike" cap="none" dirty="0">
              <a:solidFill>
                <a:srgbClr val="000000"/>
              </a:solidFill>
              <a:latin typeface="Calibri" panose="020F0502020204030204" pitchFamily="34" charset="0"/>
              <a:ea typeface="Source Sans Pro"/>
              <a:cs typeface="Calibri" panose="020F0502020204030204" pitchFamily="34" charset="0"/>
              <a:sym typeface="Source Sans Pro"/>
            </a:endParaRPr>
          </a:p>
          <a:p>
            <a:pPr marL="274320" marR="0" lvl="0" indent="-27432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60"/>
              <a:buFont typeface="Noto Sans Symbols"/>
              <a:buChar char="●"/>
            </a:pPr>
            <a:r>
              <a:rPr lang="en-IN" sz="2600" b="0" i="0" u="none" strike="noStrike" cap="none" dirty="0">
                <a:solidFill>
                  <a:srgbClr val="000000"/>
                </a:solidFill>
                <a:latin typeface="Calibri" panose="020F0502020204030204" pitchFamily="34" charset="0"/>
                <a:ea typeface="Constantia"/>
                <a:cs typeface="Calibri" panose="020F0502020204030204" pitchFamily="34" charset="0"/>
                <a:sym typeface="Constantia"/>
              </a:rPr>
              <a:t>In Angular 2.0, components are basic building block for UI.</a:t>
            </a:r>
            <a:endParaRPr sz="1800" b="0" i="0" u="none" strike="noStrike" cap="none" dirty="0">
              <a:solidFill>
                <a:srgbClr val="000000"/>
              </a:solidFill>
              <a:latin typeface="Calibri" panose="020F0502020204030204" pitchFamily="34" charset="0"/>
              <a:ea typeface="Source Sans Pro"/>
              <a:cs typeface="Calibri" panose="020F0502020204030204" pitchFamily="34" charset="0"/>
              <a:sym typeface="Source Sans Pro"/>
            </a:endParaRPr>
          </a:p>
          <a:p>
            <a:pPr marL="274320" marR="0" lvl="0" indent="-27432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60"/>
              <a:buFont typeface="Noto Sans Symbols"/>
              <a:buChar char="●"/>
            </a:pPr>
            <a:r>
              <a:rPr lang="en-IN" sz="2600" b="0" i="0" u="none" strike="noStrike" cap="none" dirty="0">
                <a:solidFill>
                  <a:srgbClr val="000000"/>
                </a:solidFill>
                <a:latin typeface="Calibri" panose="020F0502020204030204" pitchFamily="34" charset="0"/>
                <a:ea typeface="Constantia"/>
                <a:cs typeface="Calibri" panose="020F0502020204030204" pitchFamily="34" charset="0"/>
                <a:sym typeface="Constantia"/>
              </a:rPr>
              <a:t>There is no concepts of Controller and $scope In Angular 2.0.</a:t>
            </a:r>
            <a:endParaRPr sz="1800" b="0" i="0" u="none" strike="noStrike" cap="none" dirty="0">
              <a:solidFill>
                <a:srgbClr val="000000"/>
              </a:solidFill>
              <a:latin typeface="Calibri" panose="020F0502020204030204" pitchFamily="34" charset="0"/>
              <a:ea typeface="Source Sans Pro"/>
              <a:cs typeface="Calibri" panose="020F0502020204030204" pitchFamily="34" charset="0"/>
              <a:sym typeface="Source Sans Pro"/>
            </a:endParaRPr>
          </a:p>
          <a:p>
            <a:pPr marL="274320" marR="0" lvl="0" indent="-27432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60"/>
              <a:buFont typeface="Noto Sans Symbols"/>
              <a:buChar char="●"/>
            </a:pPr>
            <a:r>
              <a:rPr lang="en-IN" sz="2600" b="0" i="0" u="none" strike="noStrike" cap="none" dirty="0">
                <a:solidFill>
                  <a:srgbClr val="000000"/>
                </a:solidFill>
                <a:latin typeface="Calibri" panose="020F0502020204030204" pitchFamily="34" charset="0"/>
                <a:ea typeface="Constantia"/>
                <a:cs typeface="Calibri" panose="020F0502020204030204" pitchFamily="34" charset="0"/>
                <a:sym typeface="Constantia"/>
              </a:rPr>
              <a:t>Improve dependency injection using Typescript.</a:t>
            </a:r>
            <a:endParaRPr sz="1800" b="0" i="0" u="none" strike="noStrike" cap="none" dirty="0">
              <a:solidFill>
                <a:srgbClr val="000000"/>
              </a:solidFill>
              <a:latin typeface="Calibri" panose="020F0502020204030204" pitchFamily="34" charset="0"/>
              <a:ea typeface="Source Sans Pro"/>
              <a:cs typeface="Calibri" panose="020F0502020204030204" pitchFamily="34" charset="0"/>
              <a:sym typeface="Source Sans Pro"/>
            </a:endParaRPr>
          </a:p>
          <a:p>
            <a:pPr marL="274320" marR="0" lvl="0" indent="-27432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60"/>
              <a:buFont typeface="Noto Sans Symbols"/>
              <a:buChar char="●"/>
            </a:pPr>
            <a:r>
              <a:rPr lang="en-IN" sz="2600" b="0" i="0" u="none" strike="noStrike" cap="none" dirty="0">
                <a:solidFill>
                  <a:srgbClr val="000000"/>
                </a:solidFill>
                <a:latin typeface="Calibri" panose="020F0502020204030204" pitchFamily="34" charset="0"/>
                <a:ea typeface="Constantia"/>
                <a:cs typeface="Calibri" panose="020F0502020204030204" pitchFamily="34" charset="0"/>
                <a:sym typeface="Constantia"/>
              </a:rPr>
              <a:t>Angular 2.0 is not easy to setup as </a:t>
            </a:r>
            <a:r>
              <a:rPr lang="en-IN" sz="2600" b="0" i="0" u="none" strike="noStrike" cap="none" dirty="0" err="1">
                <a:solidFill>
                  <a:srgbClr val="000000"/>
                </a:solidFill>
                <a:latin typeface="Calibri" panose="020F0502020204030204" pitchFamily="34" charset="0"/>
                <a:ea typeface="Constantia"/>
                <a:cs typeface="Calibri" panose="020F0502020204030204" pitchFamily="34" charset="0"/>
                <a:sym typeface="Constantia"/>
              </a:rPr>
              <a:t>Angularjs</a:t>
            </a:r>
            <a:r>
              <a:rPr lang="en-IN" sz="2600" b="0" i="0" u="none" strike="noStrike" cap="none" dirty="0">
                <a:solidFill>
                  <a:srgbClr val="000000"/>
                </a:solidFill>
                <a:latin typeface="Calibri" panose="020F0502020204030204" pitchFamily="34" charset="0"/>
                <a:ea typeface="Constantia"/>
                <a:cs typeface="Calibri" panose="020F0502020204030204" pitchFamily="34" charset="0"/>
                <a:sym typeface="Constantia"/>
              </a:rPr>
              <a:t> 1.x.</a:t>
            </a:r>
            <a:endParaRPr sz="1800" b="0" i="0" u="none" strike="noStrike" cap="none" dirty="0">
              <a:solidFill>
                <a:srgbClr val="000000"/>
              </a:solidFill>
              <a:latin typeface="Calibri" panose="020F0502020204030204" pitchFamily="34" charset="0"/>
              <a:ea typeface="Source Sans Pro"/>
              <a:cs typeface="Calibri" panose="020F0502020204030204" pitchFamily="34" charset="0"/>
              <a:sym typeface="Source Sans Pr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73"/>
          <p:cNvSpPr txBox="1"/>
          <p:nvPr/>
        </p:nvSpPr>
        <p:spPr>
          <a:xfrm>
            <a:off x="360000" y="193320"/>
            <a:ext cx="9360000" cy="887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50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Setting Up Our Environment</a:t>
            </a:r>
            <a:endParaRPr sz="4400" b="0" i="0" u="none" strike="noStrike" cap="non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27" name="Google Shape;327;p73"/>
          <p:cNvSpPr txBox="1"/>
          <p:nvPr/>
        </p:nvSpPr>
        <p:spPr>
          <a:xfrm>
            <a:off x="360000" y="1440000"/>
            <a:ext cx="9360000" cy="49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445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</a:pPr>
            <a:r>
              <a:rPr lang="en-IN" sz="2200" b="0" i="0" u="none" strike="noStrike" cap="none" dirty="0">
                <a:solidFill>
                  <a:srgbClr val="000000"/>
                </a:solidFill>
                <a:latin typeface="Constantia"/>
                <a:ea typeface="Constantia"/>
                <a:cs typeface="Constantia"/>
                <a:sym typeface="Constantia"/>
              </a:rPr>
              <a:t> </a:t>
            </a:r>
            <a:endParaRPr sz="3200" b="0" i="0" u="none" strike="noStrike" cap="none" dirty="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28" name="Google Shape;328;p73"/>
          <p:cNvSpPr txBox="1"/>
          <p:nvPr/>
        </p:nvSpPr>
        <p:spPr>
          <a:xfrm>
            <a:off x="474709" y="1774115"/>
            <a:ext cx="8686800" cy="4345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274320" marR="0" lvl="0" indent="-27432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60"/>
              <a:buFont typeface="Noto Sans Symbols"/>
              <a:buChar char="●"/>
            </a:pPr>
            <a:r>
              <a:rPr lang="en-IN" sz="2600" b="0" i="0" u="none" strike="noStrike" cap="none" dirty="0" err="1">
                <a:solidFill>
                  <a:srgbClr val="000000"/>
                </a:solidFill>
                <a:latin typeface="Calibri" panose="020F0502020204030204" pitchFamily="34" charset="0"/>
                <a:ea typeface="Constantia"/>
                <a:cs typeface="Calibri" panose="020F0502020204030204" pitchFamily="34" charset="0"/>
                <a:sym typeface="Constantia"/>
              </a:rPr>
              <a:t>Npm</a:t>
            </a:r>
            <a:r>
              <a:rPr lang="en-IN" sz="2600" b="0" i="0" u="none" strike="noStrike" cap="none" dirty="0">
                <a:solidFill>
                  <a:srgbClr val="000000"/>
                </a:solidFill>
                <a:latin typeface="Calibri" panose="020F0502020204030204" pitchFamily="34" charset="0"/>
                <a:ea typeface="Constantia"/>
                <a:cs typeface="Calibri" panose="020F0502020204030204" pitchFamily="34" charset="0"/>
                <a:sym typeface="Constantia"/>
              </a:rPr>
              <a:t> – Node Package Manager</a:t>
            </a:r>
            <a:endParaRPr sz="1800" b="0" i="0" u="none" strike="noStrike" cap="none" dirty="0">
              <a:solidFill>
                <a:srgbClr val="000000"/>
              </a:solidFill>
              <a:latin typeface="Calibri" panose="020F0502020204030204" pitchFamily="34" charset="0"/>
              <a:ea typeface="Source Sans Pro"/>
              <a:cs typeface="Calibri" panose="020F0502020204030204" pitchFamily="34" charset="0"/>
              <a:sym typeface="Source Sans Pro"/>
            </a:endParaRPr>
          </a:p>
          <a:p>
            <a:pPr marL="274320" marR="0" lvl="0" indent="-27432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60"/>
              <a:buFont typeface="Noto Sans Symbols"/>
              <a:buChar char="●"/>
            </a:pPr>
            <a:r>
              <a:rPr lang="en-IN" sz="2600" b="0" i="0" u="none" strike="noStrike" cap="none" dirty="0">
                <a:solidFill>
                  <a:srgbClr val="000000"/>
                </a:solidFill>
                <a:latin typeface="Calibri" panose="020F0502020204030204" pitchFamily="34" charset="0"/>
                <a:ea typeface="Constantia"/>
                <a:cs typeface="Calibri" panose="020F0502020204030204" pitchFamily="34" charset="0"/>
                <a:sym typeface="Constantia"/>
              </a:rPr>
              <a:t>Set up the Angular 2 application.</a:t>
            </a:r>
            <a:endParaRPr sz="1800" b="0" i="0" u="none" strike="noStrike" cap="none" dirty="0">
              <a:solidFill>
                <a:srgbClr val="000000"/>
              </a:solidFill>
              <a:latin typeface="Calibri" panose="020F0502020204030204" pitchFamily="34" charset="0"/>
              <a:ea typeface="Source Sans Pro"/>
              <a:cs typeface="Calibri" panose="020F0502020204030204" pitchFamily="34" charset="0"/>
              <a:sym typeface="Source Sans Pro"/>
            </a:endParaRPr>
          </a:p>
          <a:p>
            <a:pPr marL="402480" marR="0" lvl="0" indent="-878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Noto Sans Symbols"/>
              <a:buAutoNum type="arabicPeriod"/>
            </a:pPr>
            <a:r>
              <a:rPr lang="en-IN" sz="2600" b="0" i="0" u="none" strike="noStrike" cap="none" dirty="0">
                <a:solidFill>
                  <a:srgbClr val="000000"/>
                </a:solidFill>
                <a:latin typeface="Calibri" panose="020F0502020204030204" pitchFamily="34" charset="0"/>
                <a:ea typeface="Constantia"/>
                <a:cs typeface="Calibri" panose="020F0502020204030204" pitchFamily="34" charset="0"/>
                <a:sym typeface="Constantia"/>
              </a:rPr>
              <a:t> Create the </a:t>
            </a:r>
            <a:r>
              <a:rPr lang="en-IN" sz="2600" b="0" i="0" u="none" strike="noStrike" cap="none" dirty="0" err="1">
                <a:solidFill>
                  <a:srgbClr val="000000"/>
                </a:solidFill>
                <a:latin typeface="Calibri" panose="020F0502020204030204" pitchFamily="34" charset="0"/>
                <a:ea typeface="Constantia"/>
                <a:cs typeface="Calibri" panose="020F0502020204030204" pitchFamily="34" charset="0"/>
                <a:sym typeface="Constantia"/>
              </a:rPr>
              <a:t>package.json</a:t>
            </a:r>
            <a:r>
              <a:rPr lang="en-IN" sz="2600" b="0" i="0" u="none" strike="noStrike" cap="none" dirty="0">
                <a:solidFill>
                  <a:srgbClr val="000000"/>
                </a:solidFill>
                <a:latin typeface="Calibri" panose="020F0502020204030204" pitchFamily="34" charset="0"/>
                <a:ea typeface="Constantia"/>
                <a:cs typeface="Calibri" panose="020F0502020204030204" pitchFamily="34" charset="0"/>
                <a:sym typeface="Constantia"/>
              </a:rPr>
              <a:t> file.</a:t>
            </a:r>
            <a:endParaRPr sz="1800" b="0" i="0" u="none" strike="noStrike" cap="none" dirty="0">
              <a:solidFill>
                <a:srgbClr val="000000"/>
              </a:solidFill>
              <a:latin typeface="Calibri" panose="020F0502020204030204" pitchFamily="34" charset="0"/>
              <a:ea typeface="Source Sans Pro"/>
              <a:cs typeface="Calibri" panose="020F0502020204030204" pitchFamily="34" charset="0"/>
              <a:sym typeface="Source Sans Pro"/>
            </a:endParaRPr>
          </a:p>
          <a:p>
            <a:pPr marL="402480" marR="0" lvl="0" indent="-878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Noto Sans Symbols"/>
              <a:buAutoNum type="arabicPeriod"/>
            </a:pPr>
            <a:r>
              <a:rPr lang="en-IN" sz="2600" b="0" i="0" u="none" strike="noStrike" cap="none" dirty="0">
                <a:solidFill>
                  <a:srgbClr val="000000"/>
                </a:solidFill>
                <a:latin typeface="Calibri" panose="020F0502020204030204" pitchFamily="34" charset="0"/>
                <a:ea typeface="Constantia"/>
                <a:cs typeface="Calibri" panose="020F0502020204030204" pitchFamily="34" charset="0"/>
                <a:sym typeface="Constantia"/>
              </a:rPr>
              <a:t> Create the </a:t>
            </a:r>
            <a:r>
              <a:rPr lang="en-IN" sz="2600" b="0" i="0" u="none" strike="noStrike" cap="none" dirty="0" err="1">
                <a:solidFill>
                  <a:srgbClr val="000000"/>
                </a:solidFill>
                <a:latin typeface="Calibri" panose="020F0502020204030204" pitchFamily="34" charset="0"/>
                <a:ea typeface="Constantia"/>
                <a:cs typeface="Calibri" panose="020F0502020204030204" pitchFamily="34" charset="0"/>
                <a:sym typeface="Constantia"/>
              </a:rPr>
              <a:t>typings.json</a:t>
            </a:r>
            <a:r>
              <a:rPr lang="en-IN" sz="2600" b="0" i="0" u="none" strike="noStrike" cap="none" dirty="0">
                <a:solidFill>
                  <a:srgbClr val="000000"/>
                </a:solidFill>
                <a:latin typeface="Calibri" panose="020F0502020204030204" pitchFamily="34" charset="0"/>
                <a:ea typeface="Constantia"/>
                <a:cs typeface="Calibri" panose="020F0502020204030204" pitchFamily="34" charset="0"/>
                <a:sym typeface="Constantia"/>
              </a:rPr>
              <a:t> file.</a:t>
            </a:r>
            <a:endParaRPr sz="1800" b="0" i="0" u="none" strike="noStrike" cap="none" dirty="0">
              <a:solidFill>
                <a:srgbClr val="000000"/>
              </a:solidFill>
              <a:latin typeface="Calibri" panose="020F0502020204030204" pitchFamily="34" charset="0"/>
              <a:ea typeface="Source Sans Pro"/>
              <a:cs typeface="Calibri" panose="020F0502020204030204" pitchFamily="34" charset="0"/>
              <a:sym typeface="Source Sans Pro"/>
            </a:endParaRPr>
          </a:p>
          <a:p>
            <a:pPr marL="402480" marR="0" lvl="0" indent="-878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Noto Sans Symbols"/>
              <a:buAutoNum type="arabicPeriod"/>
            </a:pPr>
            <a:r>
              <a:rPr lang="en-IN" sz="2600" b="0" i="0" u="none" strike="noStrike" cap="none" dirty="0">
                <a:solidFill>
                  <a:srgbClr val="000000"/>
                </a:solidFill>
                <a:latin typeface="Calibri" panose="020F0502020204030204" pitchFamily="34" charset="0"/>
                <a:ea typeface="Constantia"/>
                <a:cs typeface="Calibri" panose="020F0502020204030204" pitchFamily="34" charset="0"/>
                <a:sym typeface="Constantia"/>
              </a:rPr>
              <a:t> Create the </a:t>
            </a:r>
            <a:r>
              <a:rPr lang="en-IN" sz="2600" b="0" i="0" u="none" strike="noStrike" cap="none" dirty="0" err="1">
                <a:solidFill>
                  <a:srgbClr val="000000"/>
                </a:solidFill>
                <a:latin typeface="Calibri" panose="020F0502020204030204" pitchFamily="34" charset="0"/>
                <a:ea typeface="Constantia"/>
                <a:cs typeface="Calibri" panose="020F0502020204030204" pitchFamily="34" charset="0"/>
                <a:sym typeface="Constantia"/>
              </a:rPr>
              <a:t>tsconfig.json</a:t>
            </a:r>
            <a:r>
              <a:rPr lang="en-IN" sz="2600" b="0" i="0" u="none" strike="noStrike" cap="none" dirty="0">
                <a:solidFill>
                  <a:srgbClr val="000000"/>
                </a:solidFill>
                <a:latin typeface="Calibri" panose="020F0502020204030204" pitchFamily="34" charset="0"/>
                <a:ea typeface="Constantia"/>
                <a:cs typeface="Calibri" panose="020F0502020204030204" pitchFamily="34" charset="0"/>
                <a:sym typeface="Constantia"/>
              </a:rPr>
              <a:t> file.</a:t>
            </a:r>
            <a:endParaRPr sz="1800" b="0" i="0" u="none" strike="noStrike" cap="none" dirty="0">
              <a:solidFill>
                <a:srgbClr val="000000"/>
              </a:solidFill>
              <a:latin typeface="Calibri" panose="020F0502020204030204" pitchFamily="34" charset="0"/>
              <a:ea typeface="Source Sans Pro"/>
              <a:cs typeface="Calibri" panose="020F0502020204030204" pitchFamily="34" charset="0"/>
              <a:sym typeface="Source Sans Pro"/>
            </a:endParaRPr>
          </a:p>
          <a:p>
            <a:pPr marL="402480" marR="0" lvl="0" indent="-878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Noto Sans Symbols"/>
              <a:buAutoNum type="arabicPeriod"/>
            </a:pPr>
            <a:r>
              <a:rPr lang="en-IN" sz="2600" b="0" i="0" u="none" strike="noStrike" cap="none" dirty="0">
                <a:solidFill>
                  <a:srgbClr val="000000"/>
                </a:solidFill>
                <a:latin typeface="Calibri" panose="020F0502020204030204" pitchFamily="34" charset="0"/>
                <a:ea typeface="Constantia"/>
                <a:cs typeface="Calibri" panose="020F0502020204030204" pitchFamily="34" charset="0"/>
                <a:sym typeface="Constantia"/>
              </a:rPr>
              <a:t> Create the </a:t>
            </a:r>
            <a:r>
              <a:rPr lang="en-IN" sz="2600" b="0" i="0" u="none" strike="noStrike" cap="none" dirty="0" err="1">
                <a:solidFill>
                  <a:srgbClr val="000000"/>
                </a:solidFill>
                <a:latin typeface="Calibri" panose="020F0502020204030204" pitchFamily="34" charset="0"/>
                <a:ea typeface="Constantia"/>
                <a:cs typeface="Calibri" panose="020F0502020204030204" pitchFamily="34" charset="0"/>
                <a:sym typeface="Constantia"/>
              </a:rPr>
              <a:t>systemjs.config</a:t>
            </a:r>
            <a:r>
              <a:rPr lang="en-IN" sz="2600" b="0" i="0" u="none" strike="noStrike" cap="none" dirty="0">
                <a:solidFill>
                  <a:srgbClr val="000000"/>
                </a:solidFill>
                <a:latin typeface="Calibri" panose="020F0502020204030204" pitchFamily="34" charset="0"/>
                <a:ea typeface="Constantia"/>
                <a:cs typeface="Calibri" panose="020F0502020204030204" pitchFamily="34" charset="0"/>
                <a:sym typeface="Constantia"/>
              </a:rPr>
              <a:t> file.</a:t>
            </a:r>
            <a:endParaRPr sz="1800" b="0" i="0" u="none" strike="noStrike" cap="none" dirty="0">
              <a:solidFill>
                <a:srgbClr val="000000"/>
              </a:solidFill>
              <a:latin typeface="Calibri" panose="020F0502020204030204" pitchFamily="34" charset="0"/>
              <a:ea typeface="Source Sans Pro"/>
              <a:cs typeface="Calibri" panose="020F0502020204030204" pitchFamily="34" charset="0"/>
              <a:sym typeface="Source Sans Pro"/>
            </a:endParaRPr>
          </a:p>
          <a:p>
            <a:pPr marL="402480" marR="0" lvl="0" indent="-878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Noto Sans Symbols"/>
              <a:buAutoNum type="arabicPeriod"/>
            </a:pPr>
            <a:r>
              <a:rPr lang="en-IN" sz="2600" b="0" i="0" u="none" strike="noStrike" cap="none" dirty="0">
                <a:solidFill>
                  <a:srgbClr val="000000"/>
                </a:solidFill>
                <a:latin typeface="Calibri" panose="020F0502020204030204" pitchFamily="34" charset="0"/>
                <a:ea typeface="Constantia"/>
                <a:cs typeface="Calibri" panose="020F0502020204030204" pitchFamily="34" charset="0"/>
                <a:sym typeface="Constantia"/>
              </a:rPr>
              <a:t> Create the host Web Page(index.html)</a:t>
            </a:r>
            <a:endParaRPr sz="1800" b="0" i="0" u="none" strike="noStrike" cap="none" dirty="0">
              <a:solidFill>
                <a:srgbClr val="000000"/>
              </a:solidFill>
              <a:latin typeface="Calibri" panose="020F0502020204030204" pitchFamily="34" charset="0"/>
              <a:ea typeface="Source Sans Pro"/>
              <a:cs typeface="Calibri" panose="020F0502020204030204" pitchFamily="34" charset="0"/>
              <a:sym typeface="Source Sans Pro"/>
            </a:endParaRPr>
          </a:p>
          <a:p>
            <a:pPr marL="402480" marR="0" lvl="0" indent="-878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Noto Sans Symbols"/>
              <a:buAutoNum type="arabicPeriod"/>
            </a:pPr>
            <a:r>
              <a:rPr lang="en-IN" sz="2600" b="0" i="0" u="none" strike="noStrike" cap="none" dirty="0">
                <a:solidFill>
                  <a:srgbClr val="000000"/>
                </a:solidFill>
                <a:latin typeface="Calibri" panose="020F0502020204030204" pitchFamily="34" charset="0"/>
                <a:ea typeface="Constantia"/>
                <a:cs typeface="Calibri" panose="020F0502020204030204" pitchFamily="34" charset="0"/>
                <a:sym typeface="Constantia"/>
              </a:rPr>
              <a:t> Create an app folder.</a:t>
            </a:r>
            <a:endParaRPr sz="1800" b="0" i="0" u="none" strike="noStrike" cap="none" dirty="0">
              <a:solidFill>
                <a:srgbClr val="000000"/>
              </a:solidFill>
              <a:latin typeface="Calibri" panose="020F0502020204030204" pitchFamily="34" charset="0"/>
              <a:ea typeface="Source Sans Pro"/>
              <a:cs typeface="Calibri" panose="020F0502020204030204" pitchFamily="34" charset="0"/>
              <a:sym typeface="Source Sans Pro"/>
            </a:endParaRPr>
          </a:p>
          <a:p>
            <a:pPr marL="402480" marR="0" lvl="0" indent="-878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Noto Sans Symbols"/>
              <a:buAutoNum type="arabicPeriod"/>
            </a:pPr>
            <a:r>
              <a:rPr lang="en-IN" sz="2600" b="0" i="0" u="none" strike="noStrike" cap="none" dirty="0">
                <a:solidFill>
                  <a:srgbClr val="000000"/>
                </a:solidFill>
                <a:latin typeface="Calibri" panose="020F0502020204030204" pitchFamily="34" charset="0"/>
                <a:ea typeface="Constantia"/>
                <a:cs typeface="Calibri" panose="020F0502020204030204" pitchFamily="34" charset="0"/>
                <a:sym typeface="Constantia"/>
              </a:rPr>
              <a:t> Create the </a:t>
            </a:r>
            <a:r>
              <a:rPr lang="en-IN" sz="2600" b="0" i="0" u="none" strike="noStrike" cap="none" dirty="0" err="1">
                <a:solidFill>
                  <a:srgbClr val="000000"/>
                </a:solidFill>
                <a:latin typeface="Calibri" panose="020F0502020204030204" pitchFamily="34" charset="0"/>
                <a:ea typeface="Constantia"/>
                <a:cs typeface="Calibri" panose="020F0502020204030204" pitchFamily="34" charset="0"/>
                <a:sym typeface="Constantia"/>
              </a:rPr>
              <a:t>main.ts</a:t>
            </a:r>
            <a:r>
              <a:rPr lang="en-IN" sz="2600" b="0" i="0" u="none" strike="noStrike" cap="none" dirty="0">
                <a:solidFill>
                  <a:srgbClr val="000000"/>
                </a:solidFill>
                <a:latin typeface="Calibri" panose="020F0502020204030204" pitchFamily="34" charset="0"/>
                <a:ea typeface="Constantia"/>
                <a:cs typeface="Calibri" panose="020F0502020204030204" pitchFamily="34" charset="0"/>
                <a:sym typeface="Constantia"/>
              </a:rPr>
              <a:t> file(bootstrapper)</a:t>
            </a:r>
            <a:endParaRPr sz="1800" b="0" i="0" u="none" strike="noStrike" cap="none" dirty="0">
              <a:solidFill>
                <a:srgbClr val="000000"/>
              </a:solidFill>
              <a:latin typeface="Calibri" panose="020F0502020204030204" pitchFamily="34" charset="0"/>
              <a:ea typeface="Source Sans Pro"/>
              <a:cs typeface="Calibri" panose="020F0502020204030204" pitchFamily="34" charset="0"/>
              <a:sym typeface="Source Sans Pr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74"/>
          <p:cNvSpPr txBox="1"/>
          <p:nvPr/>
        </p:nvSpPr>
        <p:spPr>
          <a:xfrm>
            <a:off x="360000" y="193320"/>
            <a:ext cx="9360000" cy="887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50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Architecture of Angular 2</a:t>
            </a:r>
            <a:endParaRPr sz="4400" b="0" i="0" u="none" strike="noStrike" cap="non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34" name="Google Shape;334;p74"/>
          <p:cNvSpPr txBox="1"/>
          <p:nvPr/>
        </p:nvSpPr>
        <p:spPr>
          <a:xfrm>
            <a:off x="360000" y="1440000"/>
            <a:ext cx="9360000" cy="49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445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</a:pPr>
            <a:r>
              <a:rPr lang="en-IN" sz="2200" b="0" i="0" u="none" strike="noStrike" cap="none" dirty="0">
                <a:solidFill>
                  <a:srgbClr val="000000"/>
                </a:solidFill>
                <a:latin typeface="Constantia"/>
                <a:ea typeface="Constantia"/>
                <a:cs typeface="Constantia"/>
                <a:sym typeface="Constantia"/>
              </a:rPr>
              <a:t> </a:t>
            </a:r>
            <a:endParaRPr sz="3200" b="0" i="0" u="none" strike="noStrike" cap="none" dirty="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35" name="Google Shape;335;p7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4400" y="2032560"/>
            <a:ext cx="9181800" cy="37281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75"/>
          <p:cNvSpPr txBox="1"/>
          <p:nvPr/>
        </p:nvSpPr>
        <p:spPr>
          <a:xfrm>
            <a:off x="360000" y="193320"/>
            <a:ext cx="9360000" cy="887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50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Modules</a:t>
            </a:r>
            <a:endParaRPr sz="4400" b="0" i="0" u="none" strike="noStrike" cap="non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41" name="Google Shape;341;p75"/>
          <p:cNvSpPr txBox="1"/>
          <p:nvPr/>
        </p:nvSpPr>
        <p:spPr>
          <a:xfrm>
            <a:off x="360000" y="1440000"/>
            <a:ext cx="9360000" cy="49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48200" marR="0" lvl="0" indent="-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Noto Sans Symbols"/>
              <a:buChar char="●"/>
            </a:pPr>
            <a:endParaRPr sz="3200" b="0" i="0" u="none" strike="noStrike" cap="none" dirty="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445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</a:pPr>
            <a:r>
              <a:rPr lang="en-IN" sz="2200" b="0" i="0" u="none" strike="noStrike" cap="none" dirty="0">
                <a:solidFill>
                  <a:srgbClr val="000000"/>
                </a:solidFill>
                <a:latin typeface="Constantia"/>
                <a:ea typeface="Constantia"/>
                <a:cs typeface="Constantia"/>
                <a:sym typeface="Constantia"/>
              </a:rPr>
              <a:t> </a:t>
            </a:r>
            <a:endParaRPr sz="3200" b="0" i="0" u="none" strike="noStrike" cap="none" dirty="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42" name="Google Shape;342;p75"/>
          <p:cNvSpPr txBox="1"/>
          <p:nvPr/>
        </p:nvSpPr>
        <p:spPr>
          <a:xfrm>
            <a:off x="640080" y="1759320"/>
            <a:ext cx="8869680" cy="3321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274320" marR="0" lvl="0" indent="-27432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60"/>
              <a:buFont typeface="Noto Sans Symbols"/>
              <a:buChar char="●"/>
            </a:pPr>
            <a:r>
              <a:rPr lang="en-IN" sz="2600" b="0" i="0" u="none" strike="noStrike" cap="none" dirty="0">
                <a:solidFill>
                  <a:srgbClr val="000000"/>
                </a:solidFill>
                <a:latin typeface="Calibri" panose="020F0502020204030204" pitchFamily="34" charset="0"/>
                <a:ea typeface="Constantia"/>
                <a:cs typeface="Calibri" panose="020F0502020204030204" pitchFamily="34" charset="0"/>
                <a:sym typeface="Constantia"/>
              </a:rPr>
              <a:t>The Angular apps will contain many modules, each dedicated to the single purpose.</a:t>
            </a:r>
            <a:endParaRPr sz="1800" b="0" i="0" u="none" strike="noStrike" cap="none" dirty="0">
              <a:solidFill>
                <a:srgbClr val="000000"/>
              </a:solidFill>
              <a:latin typeface="Calibri" panose="020F0502020204030204" pitchFamily="34" charset="0"/>
              <a:ea typeface="Source Sans Pro"/>
              <a:cs typeface="Calibri" panose="020F0502020204030204" pitchFamily="34" charset="0"/>
              <a:sym typeface="Source Sans Pro"/>
            </a:endParaRP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60"/>
            </a:pPr>
            <a:endParaRPr sz="1800" b="0" i="0" u="none" strike="noStrike" cap="none" dirty="0">
              <a:solidFill>
                <a:srgbClr val="000000"/>
              </a:solidFill>
              <a:latin typeface="Calibri" panose="020F0502020204030204" pitchFamily="34" charset="0"/>
              <a:ea typeface="Source Sans Pro"/>
              <a:cs typeface="Calibri" panose="020F0502020204030204" pitchFamily="34" charset="0"/>
              <a:sym typeface="Source Sans Pro"/>
            </a:endParaRPr>
          </a:p>
          <a:p>
            <a:pPr marL="274320" marR="0" lvl="0" indent="-27432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60"/>
              <a:buFont typeface="Noto Sans Symbols"/>
              <a:buChar char="●"/>
            </a:pPr>
            <a:r>
              <a:rPr lang="en-IN" sz="2600" b="0" i="0" u="none" strike="noStrike" cap="none" dirty="0">
                <a:solidFill>
                  <a:srgbClr val="000000"/>
                </a:solidFill>
                <a:latin typeface="Calibri" panose="020F0502020204030204" pitchFamily="34" charset="0"/>
                <a:ea typeface="Constantia"/>
                <a:cs typeface="Calibri" panose="020F0502020204030204" pitchFamily="34" charset="0"/>
                <a:sym typeface="Constantia"/>
              </a:rPr>
              <a:t>Module is a cohesive group of code which is integrated with the other modules to run the application.</a:t>
            </a:r>
            <a:endParaRPr sz="1800" b="0" i="0" u="none" strike="noStrike" cap="none" dirty="0">
              <a:solidFill>
                <a:srgbClr val="000000"/>
              </a:solidFill>
              <a:latin typeface="Calibri" panose="020F0502020204030204" pitchFamily="34" charset="0"/>
              <a:ea typeface="Source Sans Pro"/>
              <a:cs typeface="Calibri" panose="020F0502020204030204" pitchFamily="34" charset="0"/>
              <a:sym typeface="Source Sans Pro"/>
            </a:endParaRP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60"/>
            </a:pPr>
            <a:endParaRPr sz="1800" b="0" i="0" u="none" strike="noStrike" cap="none" dirty="0">
              <a:solidFill>
                <a:srgbClr val="000000"/>
              </a:solidFill>
              <a:latin typeface="Calibri" panose="020F0502020204030204" pitchFamily="34" charset="0"/>
              <a:ea typeface="Source Sans Pro"/>
              <a:cs typeface="Calibri" panose="020F0502020204030204" pitchFamily="34" charset="0"/>
              <a:sym typeface="Source Sans Pro"/>
            </a:endParaRPr>
          </a:p>
          <a:p>
            <a:pPr marL="274320" marR="0" lvl="0" indent="-27432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60"/>
              <a:buFont typeface="Noto Sans Symbols"/>
              <a:buChar char="●"/>
            </a:pPr>
            <a:r>
              <a:rPr lang="en-IN" sz="2600" b="0" i="0" u="none" strike="noStrike" cap="none" dirty="0">
                <a:solidFill>
                  <a:srgbClr val="000000"/>
                </a:solidFill>
                <a:latin typeface="Calibri" panose="020F0502020204030204" pitchFamily="34" charset="0"/>
                <a:ea typeface="Constantia"/>
                <a:cs typeface="Calibri" panose="020F0502020204030204" pitchFamily="34" charset="0"/>
                <a:sym typeface="Constantia"/>
              </a:rPr>
              <a:t>Module exports some classes, function and values from its code.</a:t>
            </a:r>
            <a:endParaRPr sz="1800" b="0" i="0" u="none" strike="noStrike" cap="none" dirty="0">
              <a:solidFill>
                <a:srgbClr val="000000"/>
              </a:solidFill>
              <a:latin typeface="Calibri" panose="020F0502020204030204" pitchFamily="34" charset="0"/>
              <a:ea typeface="Source Sans Pro"/>
              <a:cs typeface="Calibri" panose="020F0502020204030204" pitchFamily="34" charset="0"/>
              <a:sym typeface="Source Sans Pr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787</Words>
  <Application>Microsoft Office PowerPoint</Application>
  <PresentationFormat>Custom</PresentationFormat>
  <Paragraphs>173</Paragraphs>
  <Slides>32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32</vt:i4>
      </vt:variant>
    </vt:vector>
  </HeadingPairs>
  <TitlesOfParts>
    <vt:vector size="45" baseType="lpstr">
      <vt:lpstr>Arial</vt:lpstr>
      <vt:lpstr>Constantia</vt:lpstr>
      <vt:lpstr>Trebuchet MS</vt:lpstr>
      <vt:lpstr>Calibri</vt:lpstr>
      <vt:lpstr>Times New Roman</vt:lpstr>
      <vt:lpstr>Wingdings</vt:lpstr>
      <vt:lpstr>Noto Sans Symbols</vt:lpstr>
      <vt:lpstr>Source Sans Pro</vt:lpstr>
      <vt:lpstr>Office Theme</vt:lpstr>
      <vt:lpstr>Office Theme</vt:lpstr>
      <vt:lpstr>Office Theme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Akshay RATHOD</cp:lastModifiedBy>
  <cp:revision>18</cp:revision>
  <dcterms:modified xsi:type="dcterms:W3CDTF">2019-10-15T02:41:58Z</dcterms:modified>
</cp:coreProperties>
</file>